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0" autoAdjust="0"/>
    <p:restoredTop sz="89418" autoAdjust="0"/>
  </p:normalViewPr>
  <p:slideViewPr>
    <p:cSldViewPr>
      <p:cViewPr>
        <p:scale>
          <a:sx n="170" d="100"/>
          <a:sy n="170" d="100"/>
        </p:scale>
        <p:origin x="-3112" y="-1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microsoft.com/office/2007/relationships/hdphoto" Target="../media/hdphoto1.wdp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184031" y="2971800"/>
            <a:ext cx="3893169" cy="1981200"/>
          </a:xfrm>
          <a:prstGeom prst="rect">
            <a:avLst/>
          </a:prstGeom>
          <a:solidFill>
            <a:srgbClr val="E6F4F5">
              <a:alpha val="80000"/>
            </a:srgbClr>
          </a:solidFill>
          <a:ln>
            <a:solidFill>
              <a:schemeClr val="bg1">
                <a:lumMod val="75000"/>
                <a:alpha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55" y="4277586"/>
            <a:ext cx="963357" cy="519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27" y="3067816"/>
            <a:ext cx="944549" cy="578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41" y="3759499"/>
            <a:ext cx="1170819" cy="491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23" y="4390242"/>
            <a:ext cx="722657" cy="380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89" y="3411375"/>
            <a:ext cx="1027738" cy="3597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45" y="3130617"/>
            <a:ext cx="936212" cy="349182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630956" y="3251795"/>
            <a:ext cx="1190730" cy="1277292"/>
            <a:chOff x="3394677" y="1826131"/>
            <a:chExt cx="1290821" cy="1384659"/>
          </a:xfrm>
        </p:grpSpPr>
        <p:pic>
          <p:nvPicPr>
            <p:cNvPr id="19" name="pasted-image.pdf" descr="pasted-image.pdf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14704" y="1826131"/>
              <a:ext cx="1070794" cy="110156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asted-image.pdf" descr="pasted-image.pdf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94416" y="1978783"/>
              <a:ext cx="1070794" cy="110156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asted-image.pdf" descr="pasted-image.pdf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94677" y="2109225"/>
              <a:ext cx="1070794" cy="110156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21" y="4251244"/>
            <a:ext cx="889956" cy="41605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33" y="3851119"/>
            <a:ext cx="1363881" cy="3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7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85000"/>
              <a:lumOff val="15000"/>
            </a:schemeClr>
          </a:solidFill>
        </a:ln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38560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457</cp:revision>
  <dcterms:created xsi:type="dcterms:W3CDTF">2017-08-11T17:18:23Z</dcterms:created>
  <dcterms:modified xsi:type="dcterms:W3CDTF">2018-07-18T13:28:17Z</dcterms:modified>
  <cp:category/>
</cp:coreProperties>
</file>