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96098" autoAdjust="0"/>
  </p:normalViewPr>
  <p:slideViewPr>
    <p:cSldViewPr>
      <p:cViewPr>
        <p:scale>
          <a:sx n="200" d="100"/>
          <a:sy n="200" d="100"/>
        </p:scale>
        <p:origin x="-2656" y="-1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578" y="3350976"/>
            <a:ext cx="365760" cy="4179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pic>
        <p:nvPicPr>
          <p:cNvPr id="185" name="pasted-image.pdf" descr="pasted-image.pdf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578" y="2704562"/>
            <a:ext cx="365760" cy="43294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pic>
        <p:nvPicPr>
          <p:cNvPr id="187" name="pasted-image.pdf" descr="pasted-image.pdf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578" y="2023994"/>
            <a:ext cx="365760" cy="4329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pic>
        <p:nvPicPr>
          <p:cNvPr id="19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 rot="5400000">
            <a:off x="3740867" y="2157783"/>
            <a:ext cx="228546" cy="16771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grpSp>
        <p:nvGrpSpPr>
          <p:cNvPr id="68" name="Group 67"/>
          <p:cNvGrpSpPr/>
          <p:nvPr/>
        </p:nvGrpSpPr>
        <p:grpSpPr>
          <a:xfrm>
            <a:off x="4590387" y="3412511"/>
            <a:ext cx="459693" cy="375886"/>
            <a:chOff x="3250490" y="2849626"/>
            <a:chExt cx="659902" cy="539595"/>
          </a:xfrm>
        </p:grpSpPr>
        <p:sp>
          <p:nvSpPr>
            <p:cNvPr id="69" name="Rounded Rectangle 68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534720" y="3409426"/>
            <a:ext cx="664507" cy="569289"/>
            <a:chOff x="7410069" y="3379907"/>
            <a:chExt cx="962406" cy="824502"/>
          </a:xfrm>
        </p:grpSpPr>
        <p:sp>
          <p:nvSpPr>
            <p:cNvPr id="81" name="Hexagon 80"/>
            <p:cNvSpPr/>
            <p:nvPr/>
          </p:nvSpPr>
          <p:spPr>
            <a:xfrm>
              <a:off x="7410069" y="3379907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2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43800" y="3444686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5465260" y="3370047"/>
            <a:ext cx="664507" cy="569289"/>
            <a:chOff x="7410069" y="3379907"/>
            <a:chExt cx="962406" cy="824502"/>
          </a:xfrm>
        </p:grpSpPr>
        <p:sp>
          <p:nvSpPr>
            <p:cNvPr id="89" name="Hexagon 88"/>
            <p:cNvSpPr/>
            <p:nvPr/>
          </p:nvSpPr>
          <p:spPr>
            <a:xfrm>
              <a:off x="7410069" y="3379907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0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43800" y="3444686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5377719" y="3325320"/>
            <a:ext cx="664507" cy="569289"/>
            <a:chOff x="5931452" y="3072268"/>
            <a:chExt cx="962406" cy="824502"/>
          </a:xfrm>
        </p:grpSpPr>
        <p:sp>
          <p:nvSpPr>
            <p:cNvPr id="593" name="Hexagon 592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599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1" name="Group 90"/>
          <p:cNvGrpSpPr/>
          <p:nvPr/>
        </p:nvGrpSpPr>
        <p:grpSpPr>
          <a:xfrm>
            <a:off x="5372923" y="2653279"/>
            <a:ext cx="664507" cy="569289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/>
          <p:cNvGrpSpPr/>
          <p:nvPr/>
        </p:nvGrpSpPr>
        <p:grpSpPr>
          <a:xfrm>
            <a:off x="4583341" y="2739800"/>
            <a:ext cx="459693" cy="375886"/>
            <a:chOff x="3250490" y="2849626"/>
            <a:chExt cx="659902" cy="539595"/>
          </a:xfrm>
        </p:grpSpPr>
        <p:sp>
          <p:nvSpPr>
            <p:cNvPr id="95" name="Rounded Rectangle 94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4587988" y="2081111"/>
            <a:ext cx="459693" cy="375886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1" y="2078553"/>
            <a:ext cx="319112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92" y="3409953"/>
            <a:ext cx="287201" cy="381000"/>
          </a:xfrm>
          <a:prstGeom prst="rect">
            <a:avLst/>
          </a:prstGeom>
        </p:spPr>
      </p:pic>
      <p:pic>
        <p:nvPicPr>
          <p:cNvPr id="109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 rot="5400000">
            <a:off x="3736113" y="3503665"/>
            <a:ext cx="228546" cy="16771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 rot="5400000">
            <a:off x="3736113" y="2836573"/>
            <a:ext cx="228546" cy="16771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sp>
        <p:nvSpPr>
          <p:cNvPr id="115" name="Hexagon 114"/>
          <p:cNvSpPr/>
          <p:nvPr/>
        </p:nvSpPr>
        <p:spPr>
          <a:xfrm>
            <a:off x="5372922" y="1990255"/>
            <a:ext cx="664507" cy="569289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6" name="pasted-image.pdf" descr="pasted-image.pdf"/>
          <p:cNvPicPr>
            <a:picLocks/>
          </p:cNvPicPr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5465258" y="2034983"/>
            <a:ext cx="479834" cy="479834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50000"/>
            </a:schemeClr>
          </a:solidFill>
          <a:prstDash val="sysDot"/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36359</TotalTime>
  <Words>9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470</cp:revision>
  <dcterms:created xsi:type="dcterms:W3CDTF">2017-08-11T17:18:23Z</dcterms:created>
  <dcterms:modified xsi:type="dcterms:W3CDTF">2018-08-10T22:53:09Z</dcterms:modified>
  <cp:category/>
</cp:coreProperties>
</file>