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sldIdLst>
    <p:sldId id="313" r:id="rId2"/>
  </p:sldIdLst>
  <p:sldSz cx="3657600" cy="2743200"/>
  <p:notesSz cx="6858000" cy="9144000"/>
  <p:defaultTextStyle>
    <a:defPPr>
      <a:defRPr lang="en-US"/>
    </a:defPPr>
    <a:lvl1pPr marL="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CE2ED"/>
    <a:srgbClr val="76D6FF"/>
    <a:srgbClr val="E6F4F5"/>
    <a:srgbClr val="325C80"/>
    <a:srgbClr val="6AEFFA"/>
    <a:srgbClr val="76FAFF"/>
    <a:srgbClr val="6EEDD8"/>
    <a:srgbClr val="4178BE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2" autoAdjust="0"/>
    <p:restoredTop sz="96117" autoAdjust="0"/>
  </p:normalViewPr>
  <p:slideViewPr>
    <p:cSldViewPr>
      <p:cViewPr varScale="1">
        <p:scale>
          <a:sx n="291" d="100"/>
          <a:sy n="291" d="100"/>
        </p:scale>
        <p:origin x="2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62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01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154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33" y="2615317"/>
            <a:ext cx="1234440" cy="1460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3657600" cy="2743200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1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5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226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3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45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33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885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968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681" r:id="rId12"/>
    <p:sldLayoutId id="2147483682" r:id="rId13"/>
    <p:sldLayoutId id="2147483683" r:id="rId14"/>
    <p:sldLayoutId id="2147483686" r:id="rId15"/>
    <p:sldLayoutId id="2147483684" r:id="rId16"/>
  </p:sldLayoutIdLst>
  <p:hf hdr="0" ftr="0" dt="0"/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microsoft.com/office/2007/relationships/hdphoto" Target="../media/hdphoto2.wdp"/><Relationship Id="rId9" Type="http://schemas.openxmlformats.org/officeDocument/2006/relationships/image" Target="../media/image8.png"/><Relationship Id="rId10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/>
          <p:nvPr/>
        </p:nvGrpSpPr>
        <p:grpSpPr>
          <a:xfrm>
            <a:off x="2871465" y="1733261"/>
            <a:ext cx="325348" cy="278728"/>
            <a:chOff x="5931452" y="3072268"/>
            <a:chExt cx="962406" cy="824502"/>
          </a:xfrm>
        </p:grpSpPr>
        <p:sp>
          <p:nvSpPr>
            <p:cNvPr id="245" name="Hexagon 244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46" name="pasted-image.pdf" descr="pasted-image.pdf"/>
            <p:cNvPicPr>
              <a:picLocks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8" name="Group 237"/>
          <p:cNvGrpSpPr/>
          <p:nvPr/>
        </p:nvGrpSpPr>
        <p:grpSpPr>
          <a:xfrm>
            <a:off x="2683518" y="1787554"/>
            <a:ext cx="436577" cy="374019"/>
            <a:chOff x="5931452" y="3072268"/>
            <a:chExt cx="962406" cy="824502"/>
          </a:xfrm>
        </p:grpSpPr>
        <p:sp>
          <p:nvSpPr>
            <p:cNvPr id="239" name="Hexagon 238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40" name="pasted-image.pdf" descr="pasted-image.pdf"/>
            <p:cNvPicPr>
              <a:picLocks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682813" y="360414"/>
            <a:ext cx="525801" cy="429942"/>
            <a:chOff x="3250490" y="2849626"/>
            <a:chExt cx="659902" cy="539595"/>
          </a:xfrm>
        </p:grpSpPr>
        <p:sp>
          <p:nvSpPr>
            <p:cNvPr id="98" name="Rounded Rectangle 97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17" name="Group 216"/>
          <p:cNvGrpSpPr/>
          <p:nvPr/>
        </p:nvGrpSpPr>
        <p:grpSpPr>
          <a:xfrm>
            <a:off x="2440481" y="325984"/>
            <a:ext cx="582231" cy="498803"/>
            <a:chOff x="2521614" y="389691"/>
            <a:chExt cx="582231" cy="498803"/>
          </a:xfrm>
        </p:grpSpPr>
        <p:sp>
          <p:nvSpPr>
            <p:cNvPr id="115" name="Hexagon 114"/>
            <p:cNvSpPr/>
            <p:nvPr/>
          </p:nvSpPr>
          <p:spPr>
            <a:xfrm>
              <a:off x="2521614" y="389691"/>
              <a:ext cx="582231" cy="498803"/>
            </a:xfrm>
            <a:prstGeom prst="hexagon">
              <a:avLst/>
            </a:prstGeom>
            <a:solidFill>
              <a:schemeClr val="bg1">
                <a:lumMod val="85000"/>
                <a:alpha val="26000"/>
              </a:schemeClr>
            </a:solidFill>
            <a:ln w="9525">
              <a:solidFill>
                <a:schemeClr val="bg1">
                  <a:lumMod val="85000"/>
                  <a:alpha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</a:p>
          </p:txBody>
        </p:sp>
        <p:pic>
          <p:nvPicPr>
            <p:cNvPr id="116" name="pasted-image.pdf" descr="pasted-image.pdf"/>
            <p:cNvPicPr>
              <a:picLocks/>
            </p:cNvPicPr>
            <p:nvPr/>
          </p:nvPicPr>
          <p:blipFill>
            <a:blip r:embed="rId6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602504" y="428889"/>
              <a:ext cx="420424" cy="42042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3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341506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2" name="Straight Arrow Connector 171"/>
          <p:cNvCxnSpPr>
            <a:stCxn id="98" idx="3"/>
            <a:endCxn id="115" idx="3"/>
          </p:cNvCxnSpPr>
          <p:nvPr/>
        </p:nvCxnSpPr>
        <p:spPr>
          <a:xfrm>
            <a:off x="2208614" y="575385"/>
            <a:ext cx="231867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3" idx="3"/>
            <a:endCxn id="98" idx="1"/>
          </p:cNvCxnSpPr>
          <p:nvPr/>
        </p:nvCxnSpPr>
        <p:spPr>
          <a:xfrm flipV="1">
            <a:off x="1447800" y="575385"/>
            <a:ext cx="235013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450737" y="1075605"/>
            <a:ext cx="600093" cy="514105"/>
            <a:chOff x="5931452" y="3072268"/>
            <a:chExt cx="962406" cy="824502"/>
          </a:xfrm>
        </p:grpSpPr>
        <p:sp>
          <p:nvSpPr>
            <p:cNvPr id="92" name="Hexagon 91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3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4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098778"/>
            <a:ext cx="409395" cy="4677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6" name="Straight Arrow Connector 175"/>
          <p:cNvCxnSpPr>
            <a:stCxn id="124" idx="3"/>
            <a:endCxn id="203" idx="1"/>
          </p:cNvCxnSpPr>
          <p:nvPr/>
        </p:nvCxnSpPr>
        <p:spPr>
          <a:xfrm>
            <a:off x="1447800" y="1332657"/>
            <a:ext cx="23501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03" idx="3"/>
            <a:endCxn id="92" idx="3"/>
          </p:cNvCxnSpPr>
          <p:nvPr/>
        </p:nvCxnSpPr>
        <p:spPr>
          <a:xfrm>
            <a:off x="2208614" y="1332657"/>
            <a:ext cx="242123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850772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80" name="Straight Arrow Connector 179"/>
          <p:cNvCxnSpPr>
            <a:stCxn id="198" idx="3"/>
            <a:endCxn id="206" idx="1"/>
          </p:cNvCxnSpPr>
          <p:nvPr/>
        </p:nvCxnSpPr>
        <p:spPr>
          <a:xfrm flipV="1">
            <a:off x="1447800" y="2084651"/>
            <a:ext cx="235013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206" idx="3"/>
            <a:endCxn id="235" idx="3"/>
          </p:cNvCxnSpPr>
          <p:nvPr/>
        </p:nvCxnSpPr>
        <p:spPr>
          <a:xfrm>
            <a:off x="2208614" y="2084651"/>
            <a:ext cx="235926" cy="2547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721097" y="304800"/>
            <a:ext cx="456234" cy="433126"/>
            <a:chOff x="2118368" y="152409"/>
            <a:chExt cx="413694" cy="392741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58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368" y="169318"/>
              <a:ext cx="368998" cy="375832"/>
            </a:xfrm>
            <a:prstGeom prst="rect">
              <a:avLst/>
            </a:prstGeo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0" name="Group 189"/>
            <p:cNvGrpSpPr/>
            <p:nvPr/>
          </p:nvGrpSpPr>
          <p:grpSpPr>
            <a:xfrm>
              <a:off x="2208829" y="152409"/>
              <a:ext cx="323233" cy="286099"/>
              <a:chOff x="2208829" y="152409"/>
              <a:chExt cx="323233" cy="28609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208829" y="184592"/>
                <a:ext cx="2106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351483" y="152409"/>
                <a:ext cx="180579" cy="17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282846" y="157452"/>
                <a:ext cx="198612" cy="22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</p:grpSp>
      </p:grpSp>
      <p:grpSp>
        <p:nvGrpSpPr>
          <p:cNvPr id="256" name="Group 255"/>
          <p:cNvGrpSpPr/>
          <p:nvPr/>
        </p:nvGrpSpPr>
        <p:grpSpPr>
          <a:xfrm>
            <a:off x="407413" y="1051765"/>
            <a:ext cx="583187" cy="489556"/>
            <a:chOff x="407413" y="1092788"/>
            <a:chExt cx="583187" cy="489556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13" y="1092788"/>
              <a:ext cx="413762" cy="489556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1187939"/>
              <a:ext cx="175625" cy="236965"/>
            </a:xfrm>
            <a:prstGeom prst="rect">
              <a:avLst/>
            </a:prstGeom>
            <a:effectLst>
              <a:innerShdw blurRad="63500" dist="101600">
                <a:schemeClr val="accent1">
                  <a:lumMod val="50000"/>
                  <a:alpha val="50000"/>
                </a:schemeClr>
              </a:innerShdw>
            </a:effectLst>
          </p:spPr>
        </p:pic>
      </p:grpSp>
      <p:grpSp>
        <p:nvGrpSpPr>
          <p:cNvPr id="223" name="Group 222"/>
          <p:cNvGrpSpPr/>
          <p:nvPr/>
        </p:nvGrpSpPr>
        <p:grpSpPr>
          <a:xfrm>
            <a:off x="401553" y="325984"/>
            <a:ext cx="589047" cy="508000"/>
            <a:chOff x="401553" y="381000"/>
            <a:chExt cx="589047" cy="50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53" y="381000"/>
              <a:ext cx="425483" cy="508000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478507"/>
              <a:ext cx="175625" cy="236965"/>
            </a:xfrm>
            <a:prstGeom prst="rect">
              <a:avLst/>
            </a:prstGeom>
            <a:effectLst/>
          </p:spPr>
        </p:pic>
      </p:grpSp>
      <p:grpSp>
        <p:nvGrpSpPr>
          <p:cNvPr id="257" name="Group 256"/>
          <p:cNvGrpSpPr/>
          <p:nvPr/>
        </p:nvGrpSpPr>
        <p:grpSpPr>
          <a:xfrm>
            <a:off x="458681" y="1812986"/>
            <a:ext cx="530341" cy="508000"/>
            <a:chOff x="458681" y="1812986"/>
            <a:chExt cx="530341" cy="5080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81" y="1812986"/>
              <a:ext cx="382935" cy="508000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97" y="1921321"/>
              <a:ext cx="175625" cy="236965"/>
            </a:xfrm>
            <a:prstGeom prst="rect">
              <a:avLst/>
            </a:prstGeom>
            <a:effectLst>
              <a:innerShdw blurRad="63500" dist="101600">
                <a:srgbClr val="C00000">
                  <a:alpha val="50000"/>
                </a:srgbClr>
              </a:innerShdw>
            </a:effectLst>
          </p:spPr>
        </p:pic>
      </p:grpSp>
      <p:pic>
        <p:nvPicPr>
          <p:cNvPr id="201" name="Picture 20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9" y="990600"/>
            <a:ext cx="412634" cy="429509"/>
          </a:xfrm>
          <a:prstGeom prst="rect">
            <a:avLst/>
          </a:prstGeom>
        </p:spPr>
      </p:pic>
      <p:grpSp>
        <p:nvGrpSpPr>
          <p:cNvPr id="202" name="Group 201"/>
          <p:cNvGrpSpPr/>
          <p:nvPr/>
        </p:nvGrpSpPr>
        <p:grpSpPr>
          <a:xfrm>
            <a:off x="1682813" y="1117686"/>
            <a:ext cx="525801" cy="429942"/>
            <a:chOff x="3250490" y="2849626"/>
            <a:chExt cx="659902" cy="539595"/>
          </a:xfrm>
        </p:grpSpPr>
        <p:sp>
          <p:nvSpPr>
            <p:cNvPr id="203" name="Rounded Rectangle 202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05" name="Group 204"/>
          <p:cNvGrpSpPr/>
          <p:nvPr/>
        </p:nvGrpSpPr>
        <p:grpSpPr>
          <a:xfrm>
            <a:off x="1682813" y="1869680"/>
            <a:ext cx="525801" cy="429942"/>
            <a:chOff x="3253645" y="2838935"/>
            <a:chExt cx="659902" cy="539595"/>
          </a:xfrm>
        </p:grpSpPr>
        <p:sp>
          <p:nvSpPr>
            <p:cNvPr id="206" name="Rounded Rectangle 205"/>
            <p:cNvSpPr/>
            <p:nvPr/>
          </p:nvSpPr>
          <p:spPr>
            <a:xfrm>
              <a:off x="3253645" y="2838935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2444540" y="1833125"/>
            <a:ext cx="593136" cy="508145"/>
            <a:chOff x="5931452" y="3072268"/>
            <a:chExt cx="962406" cy="824502"/>
          </a:xfrm>
        </p:grpSpPr>
        <p:sp>
          <p:nvSpPr>
            <p:cNvPr id="235" name="Hexagon 234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36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58" name="Picture 25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17">
            <a:off x="2574047" y="1741238"/>
            <a:ext cx="557974" cy="5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enWhisk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40768</TotalTime>
  <Words>13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504</cp:revision>
  <dcterms:created xsi:type="dcterms:W3CDTF">2017-08-11T17:18:23Z</dcterms:created>
  <dcterms:modified xsi:type="dcterms:W3CDTF">2018-08-14T00:21:56Z</dcterms:modified>
  <cp:category/>
</cp:coreProperties>
</file>