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"/>
  </p:notesMasterIdLst>
  <p:sldIdLst>
    <p:sldId id="313" r:id="rId2"/>
  </p:sldIdLst>
  <p:sldSz cx="3657600" cy="2743200"/>
  <p:notesSz cx="6858000" cy="9144000"/>
  <p:defaultTextStyle>
    <a:defPPr>
      <a:defRPr lang="en-US"/>
    </a:defPPr>
    <a:lvl1pPr marL="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CE2ED"/>
    <a:srgbClr val="76D6FF"/>
    <a:srgbClr val="E6F4F5"/>
    <a:srgbClr val="325C80"/>
    <a:srgbClr val="6AEFFA"/>
    <a:srgbClr val="76FAFF"/>
    <a:srgbClr val="6EEDD8"/>
    <a:srgbClr val="4178BE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6" autoAdjust="0"/>
    <p:restoredTop sz="96098" autoAdjust="0"/>
  </p:normalViewPr>
  <p:slideViewPr>
    <p:cSldViewPr>
      <p:cViewPr varScale="1">
        <p:scale>
          <a:sx n="306" d="100"/>
          <a:sy n="306" d="100"/>
        </p:scale>
        <p:origin x="31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62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011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154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33" y="2615317"/>
            <a:ext cx="1234440" cy="14605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3657600" cy="2743200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1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50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226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3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45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331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885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968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681" r:id="rId12"/>
    <p:sldLayoutId id="2147483682" r:id="rId13"/>
    <p:sldLayoutId id="2147483683" r:id="rId14"/>
    <p:sldLayoutId id="2147483686" r:id="rId15"/>
    <p:sldLayoutId id="2147483684" r:id="rId16"/>
  </p:sldLayoutIdLst>
  <p:hf hdr="0" ftr="0" dt="0"/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microsoft.com/office/2007/relationships/hdphoto" Target="../media/hdphoto3.wdp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microsoft.com/office/2007/relationships/hdphoto" Target="../media/hdphoto1.wdp"/><Relationship Id="rId8" Type="http://schemas.openxmlformats.org/officeDocument/2006/relationships/image" Target="../media/image8.png"/><Relationship Id="rId9" Type="http://schemas.microsoft.com/office/2007/relationships/hdphoto" Target="../media/hdphoto2.wdp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683999" y="388502"/>
            <a:ext cx="612924" cy="501181"/>
            <a:chOff x="3250490" y="2849626"/>
            <a:chExt cx="659902" cy="539595"/>
          </a:xfrm>
        </p:grpSpPr>
        <p:sp>
          <p:nvSpPr>
            <p:cNvPr id="98" name="Rounded Rectangle 97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2" y="412235"/>
            <a:ext cx="425483" cy="508000"/>
          </a:xfrm>
          <a:prstGeom prst="rect">
            <a:avLst/>
          </a:prstGeom>
        </p:spPr>
      </p:pic>
      <p:sp>
        <p:nvSpPr>
          <p:cNvPr id="115" name="Hexagon 114"/>
          <p:cNvSpPr/>
          <p:nvPr/>
        </p:nvSpPr>
        <p:spPr>
          <a:xfrm>
            <a:off x="2521614" y="389691"/>
            <a:ext cx="582231" cy="498803"/>
          </a:xfrm>
          <a:prstGeom prst="hexagon">
            <a:avLst/>
          </a:prstGeom>
          <a:solidFill>
            <a:schemeClr val="bg1">
              <a:lumMod val="85000"/>
              <a:alpha val="26000"/>
            </a:schemeClr>
          </a:solidFill>
          <a:ln w="9525">
            <a:solidFill>
              <a:schemeClr val="bg1">
                <a:lumMod val="85000"/>
                <a:alpha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6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pic>
        <p:nvPicPr>
          <p:cNvPr id="116" name="pasted-image.pdf" descr="pasted-image.pdf"/>
          <p:cNvPicPr>
            <a:picLocks/>
          </p:cNvPicPr>
          <p:nvPr/>
        </p:nvPicPr>
        <p:blipFill>
          <a:blip r:embed="rId5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602504" y="428880"/>
            <a:ext cx="420424" cy="420424"/>
          </a:xfrm>
          <a:prstGeom prst="rect">
            <a:avLst/>
          </a:prstGeom>
          <a:ln w="12700" cap="flat">
            <a:noFill/>
            <a:miter lim="4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3" name="pasted-image.pdf" descr="pasted-image.pdf"/>
          <p:cNvPicPr>
            <a:picLocks noChangeAspect="1"/>
          </p:cNvPicPr>
          <p:nvPr/>
        </p:nvPicPr>
        <p:blipFill>
          <a:blip r:embed="rId6">
            <a:alphaModFix amt="63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536" y="405222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2" name="Straight Arrow Connector 171"/>
          <p:cNvCxnSpPr>
            <a:stCxn id="98" idx="3"/>
            <a:endCxn id="116" idx="1"/>
          </p:cNvCxnSpPr>
          <p:nvPr/>
        </p:nvCxnSpPr>
        <p:spPr>
          <a:xfrm>
            <a:off x="2296926" y="639092"/>
            <a:ext cx="305591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23" idx="3"/>
            <a:endCxn id="98" idx="1"/>
          </p:cNvCxnSpPr>
          <p:nvPr/>
        </p:nvCxnSpPr>
        <p:spPr>
          <a:xfrm flipV="1">
            <a:off x="1362931" y="639101"/>
            <a:ext cx="321059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524451" y="1116628"/>
            <a:ext cx="600093" cy="514105"/>
            <a:chOff x="5931452" y="3072268"/>
            <a:chExt cx="962406" cy="824502"/>
          </a:xfrm>
        </p:grpSpPr>
        <p:sp>
          <p:nvSpPr>
            <p:cNvPr id="92" name="Hexagon 91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3" name="pasted-image.pdf" descr="pasted-image.pdf"/>
            <p:cNvPicPr>
              <a:picLocks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4" name="Group 93"/>
          <p:cNvGrpSpPr/>
          <p:nvPr/>
        </p:nvGrpSpPr>
        <p:grpSpPr>
          <a:xfrm>
            <a:off x="1677802" y="1123089"/>
            <a:ext cx="612924" cy="501181"/>
            <a:chOff x="3250490" y="2849626"/>
            <a:chExt cx="659902" cy="539595"/>
          </a:xfrm>
        </p:grpSpPr>
        <p:sp>
          <p:nvSpPr>
            <p:cNvPr id="95" name="Rounded Rectangle 94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pic>
        <p:nvPicPr>
          <p:cNvPr id="124" name="pasted-image.pdf" descr="pasted-image.pdf"/>
          <p:cNvPicPr>
            <a:picLocks noChangeAspect="1"/>
          </p:cNvPicPr>
          <p:nvPr/>
        </p:nvPicPr>
        <p:blipFill>
          <a:blip r:embed="rId6">
            <a:alphaModFix amt="63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006" y="1139801"/>
            <a:ext cx="409395" cy="46775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6" name="Straight Arrow Connector 175"/>
          <p:cNvCxnSpPr>
            <a:stCxn id="124" idx="3"/>
            <a:endCxn id="95" idx="1"/>
          </p:cNvCxnSpPr>
          <p:nvPr/>
        </p:nvCxnSpPr>
        <p:spPr>
          <a:xfrm flipV="1">
            <a:off x="1389401" y="1373680"/>
            <a:ext cx="288401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95" idx="3"/>
            <a:endCxn id="93" idx="1"/>
          </p:cNvCxnSpPr>
          <p:nvPr/>
        </p:nvCxnSpPr>
        <p:spPr>
          <a:xfrm>
            <a:off x="2290727" y="1373680"/>
            <a:ext cx="317109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6">
            <a:alphaModFix amt="63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661" y="1850772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grpSp>
        <p:nvGrpSpPr>
          <p:cNvPr id="68" name="Group 67"/>
          <p:cNvGrpSpPr/>
          <p:nvPr/>
        </p:nvGrpSpPr>
        <p:grpSpPr>
          <a:xfrm>
            <a:off x="1687196" y="1834060"/>
            <a:ext cx="612924" cy="501181"/>
            <a:chOff x="3250490" y="2849626"/>
            <a:chExt cx="659902" cy="539595"/>
          </a:xfrm>
        </p:grpSpPr>
        <p:sp>
          <p:nvSpPr>
            <p:cNvPr id="69" name="Rounded Rectangle 68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0" y="1844221"/>
            <a:ext cx="382935" cy="508000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2679512" y="1880853"/>
            <a:ext cx="601217" cy="515068"/>
            <a:chOff x="5931452" y="3072268"/>
            <a:chExt cx="962406" cy="824502"/>
          </a:xfrm>
        </p:grpSpPr>
        <p:sp>
          <p:nvSpPr>
            <p:cNvPr id="128" name="Hexagon 127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30" name="pasted-image.pdf" descr="pasted-image.pdf"/>
            <p:cNvPicPr>
              <a:picLocks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1" name="Group 130"/>
          <p:cNvGrpSpPr/>
          <p:nvPr/>
        </p:nvGrpSpPr>
        <p:grpSpPr>
          <a:xfrm>
            <a:off x="2595969" y="1862941"/>
            <a:ext cx="601217" cy="515068"/>
            <a:chOff x="5931452" y="3072268"/>
            <a:chExt cx="962406" cy="824502"/>
          </a:xfrm>
        </p:grpSpPr>
        <p:sp>
          <p:nvSpPr>
            <p:cNvPr id="133" name="Hexagon 132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35" name="pasted-image.pdf" descr="pasted-image.pdf"/>
            <p:cNvPicPr>
              <a:picLocks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9" name="Group 138"/>
          <p:cNvGrpSpPr/>
          <p:nvPr/>
        </p:nvGrpSpPr>
        <p:grpSpPr>
          <a:xfrm>
            <a:off x="2512114" y="1827117"/>
            <a:ext cx="601217" cy="515068"/>
            <a:chOff x="5931452" y="3072268"/>
            <a:chExt cx="962406" cy="824502"/>
          </a:xfrm>
        </p:grpSpPr>
        <p:sp>
          <p:nvSpPr>
            <p:cNvPr id="140" name="Hexagon 139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41" name="pasted-image.pdf" descr="pasted-image.pdf"/>
            <p:cNvPicPr>
              <a:picLocks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80" name="Straight Arrow Connector 179"/>
          <p:cNvCxnSpPr>
            <a:stCxn id="198" idx="3"/>
            <a:endCxn id="70" idx="1"/>
          </p:cNvCxnSpPr>
          <p:nvPr/>
        </p:nvCxnSpPr>
        <p:spPr>
          <a:xfrm flipV="1">
            <a:off x="1404056" y="2084650"/>
            <a:ext cx="323347" cy="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9" idx="3"/>
            <a:endCxn id="141" idx="1"/>
          </p:cNvCxnSpPr>
          <p:nvPr/>
        </p:nvCxnSpPr>
        <p:spPr>
          <a:xfrm>
            <a:off x="2300120" y="2084650"/>
            <a:ext cx="295537" cy="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794811" y="359816"/>
            <a:ext cx="456234" cy="433126"/>
            <a:chOff x="2118368" y="152409"/>
            <a:chExt cx="413694" cy="392741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758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368" y="169318"/>
              <a:ext cx="368998" cy="375832"/>
            </a:xfrm>
            <a:prstGeom prst="rect">
              <a:avLst/>
            </a:prstGeo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0" name="Group 189"/>
            <p:cNvGrpSpPr/>
            <p:nvPr/>
          </p:nvGrpSpPr>
          <p:grpSpPr>
            <a:xfrm>
              <a:off x="2208829" y="152409"/>
              <a:ext cx="323233" cy="286099"/>
              <a:chOff x="2208829" y="152409"/>
              <a:chExt cx="323233" cy="28609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208829" y="184592"/>
                <a:ext cx="2106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351483" y="152409"/>
                <a:ext cx="180579" cy="176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282846" y="157452"/>
                <a:ext cx="198612" cy="223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</p:grpSp>
      </p:grpSp>
      <p:pic>
        <p:nvPicPr>
          <p:cNvPr id="195" name="Picture 19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2" y="1124023"/>
            <a:ext cx="413762" cy="489556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9" y="1187939"/>
            <a:ext cx="175625" cy="236965"/>
          </a:xfrm>
          <a:prstGeom prst="rect">
            <a:avLst/>
          </a:prstGeom>
          <a:effectLst>
            <a:innerShdw blurRad="63500" dist="101600">
              <a:schemeClr val="accent1">
                <a:lumMod val="50000"/>
                <a:alpha val="50000"/>
              </a:schemeClr>
            </a:innerShdw>
          </a:effectLst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9" y="478507"/>
            <a:ext cx="175625" cy="236965"/>
          </a:xfrm>
          <a:prstGeom prst="rect">
            <a:avLst/>
          </a:prstGeom>
          <a:effectLst/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81" y="1921321"/>
            <a:ext cx="175625" cy="236965"/>
          </a:xfrm>
          <a:prstGeom prst="rect">
            <a:avLst/>
          </a:prstGeom>
          <a:effectLst>
            <a:innerShdw blurRad="63500" dist="101600">
              <a:srgbClr val="C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61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enWhisk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40456</TotalTime>
  <Words>13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493</cp:revision>
  <dcterms:created xsi:type="dcterms:W3CDTF">2017-08-11T17:18:23Z</dcterms:created>
  <dcterms:modified xsi:type="dcterms:W3CDTF">2018-08-13T19:09:56Z</dcterms:modified>
  <cp:category/>
</cp:coreProperties>
</file>