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96098" autoAdjust="0"/>
  </p:normalViewPr>
  <p:slideViewPr>
    <p:cSldViewPr>
      <p:cViewPr varScale="1">
        <p:scale>
          <a:sx n="306" d="100"/>
          <a:sy n="306" d="100"/>
        </p:scale>
        <p:origin x="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microsoft.com/office/2007/relationships/hdphoto" Target="../media/hdphoto3.wdp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microsoft.com/office/2007/relationships/hdphoto" Target="../media/hdphoto1.wdp"/><Relationship Id="rId8" Type="http://schemas.openxmlformats.org/officeDocument/2006/relationships/image" Target="../media/image8.png"/><Relationship Id="rId9" Type="http://schemas.microsoft.com/office/2007/relationships/hdphoto" Target="../media/hdphoto2.wdp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683999" y="388502"/>
            <a:ext cx="612924" cy="501181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7" y="381000"/>
            <a:ext cx="425483" cy="508000"/>
          </a:xfrm>
          <a:prstGeom prst="rect">
            <a:avLst/>
          </a:prstGeom>
        </p:spPr>
      </p:pic>
      <p:sp>
        <p:nvSpPr>
          <p:cNvPr id="115" name="Hexagon 114"/>
          <p:cNvSpPr/>
          <p:nvPr/>
        </p:nvSpPr>
        <p:spPr>
          <a:xfrm>
            <a:off x="2521614" y="389691"/>
            <a:ext cx="582231" cy="498803"/>
          </a:xfrm>
          <a:prstGeom prst="hexagon">
            <a:avLst/>
          </a:prstGeom>
          <a:solidFill>
            <a:schemeClr val="bg1">
              <a:lumMod val="85000"/>
              <a:alpha val="26000"/>
            </a:schemeClr>
          </a:solidFill>
          <a:ln w="9525">
            <a:solidFill>
              <a:schemeClr val="bg1">
                <a:lumMod val="85000"/>
                <a:alpha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pic>
        <p:nvPicPr>
          <p:cNvPr id="116" name="pasted-image.pdf" descr="pasted-image.pdf"/>
          <p:cNvPicPr>
            <a:picLocks/>
          </p:cNvPicPr>
          <p:nvPr/>
        </p:nvPicPr>
        <p:blipFill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602504" y="428880"/>
            <a:ext cx="420424" cy="420424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536" y="40522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6" idx="1"/>
          </p:cNvCxnSpPr>
          <p:nvPr/>
        </p:nvCxnSpPr>
        <p:spPr>
          <a:xfrm>
            <a:off x="2296926" y="639092"/>
            <a:ext cx="305591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362931" y="639101"/>
            <a:ext cx="321059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524451" y="1116628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4" name="Group 93"/>
          <p:cNvGrpSpPr/>
          <p:nvPr/>
        </p:nvGrpSpPr>
        <p:grpSpPr>
          <a:xfrm>
            <a:off x="1677802" y="1123089"/>
            <a:ext cx="612924" cy="501181"/>
            <a:chOff x="3250490" y="2849626"/>
            <a:chExt cx="659902" cy="539595"/>
          </a:xfrm>
        </p:grpSpPr>
        <p:sp>
          <p:nvSpPr>
            <p:cNvPr id="95" name="Rounded Rectangle 94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006" y="1139801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95" idx="1"/>
          </p:cNvCxnSpPr>
          <p:nvPr/>
        </p:nvCxnSpPr>
        <p:spPr>
          <a:xfrm flipV="1">
            <a:off x="1389401" y="1373680"/>
            <a:ext cx="288401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95" idx="3"/>
            <a:endCxn id="93" idx="1"/>
          </p:cNvCxnSpPr>
          <p:nvPr/>
        </p:nvCxnSpPr>
        <p:spPr>
          <a:xfrm>
            <a:off x="2290727" y="1373680"/>
            <a:ext cx="317109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6">
            <a:alphaModFix amt="6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661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grpSp>
        <p:nvGrpSpPr>
          <p:cNvPr id="68" name="Group 67"/>
          <p:cNvGrpSpPr/>
          <p:nvPr/>
        </p:nvGrpSpPr>
        <p:grpSpPr>
          <a:xfrm>
            <a:off x="1687196" y="1834060"/>
            <a:ext cx="612924" cy="501181"/>
            <a:chOff x="3250490" y="2849626"/>
            <a:chExt cx="659902" cy="539595"/>
          </a:xfrm>
        </p:grpSpPr>
        <p:sp>
          <p:nvSpPr>
            <p:cNvPr id="69" name="Rounded Rectangle 68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5" y="1812986"/>
            <a:ext cx="382935" cy="508000"/>
          </a:xfrm>
          <a:prstGeom prst="rect">
            <a:avLst/>
          </a:prstGeom>
        </p:spPr>
      </p:pic>
      <p:grpSp>
        <p:nvGrpSpPr>
          <p:cNvPr id="127" name="Group 126"/>
          <p:cNvGrpSpPr/>
          <p:nvPr/>
        </p:nvGrpSpPr>
        <p:grpSpPr>
          <a:xfrm>
            <a:off x="2679512" y="1880853"/>
            <a:ext cx="601217" cy="515068"/>
            <a:chOff x="5931452" y="3072268"/>
            <a:chExt cx="962406" cy="824502"/>
          </a:xfrm>
        </p:grpSpPr>
        <p:sp>
          <p:nvSpPr>
            <p:cNvPr id="128" name="Hexagon 127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0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1" name="Group 130"/>
          <p:cNvGrpSpPr/>
          <p:nvPr/>
        </p:nvGrpSpPr>
        <p:grpSpPr>
          <a:xfrm>
            <a:off x="2595969" y="1862941"/>
            <a:ext cx="601217" cy="515068"/>
            <a:chOff x="5931452" y="3072268"/>
            <a:chExt cx="962406" cy="824502"/>
          </a:xfrm>
        </p:grpSpPr>
        <p:sp>
          <p:nvSpPr>
            <p:cNvPr id="133" name="Hexagon 132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5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9" name="Group 138"/>
          <p:cNvGrpSpPr/>
          <p:nvPr/>
        </p:nvGrpSpPr>
        <p:grpSpPr>
          <a:xfrm>
            <a:off x="2512114" y="1827117"/>
            <a:ext cx="601217" cy="515068"/>
            <a:chOff x="5931452" y="3072268"/>
            <a:chExt cx="962406" cy="824502"/>
          </a:xfrm>
        </p:grpSpPr>
        <p:sp>
          <p:nvSpPr>
            <p:cNvPr id="140" name="Hexagon 139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1" name="pasted-image.pdf" descr="pasted-image.pdf"/>
            <p:cNvPicPr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0" name="Straight Arrow Connector 179"/>
          <p:cNvCxnSpPr>
            <a:stCxn id="198" idx="3"/>
            <a:endCxn id="70" idx="1"/>
          </p:cNvCxnSpPr>
          <p:nvPr/>
        </p:nvCxnSpPr>
        <p:spPr>
          <a:xfrm flipV="1">
            <a:off x="1404056" y="2084650"/>
            <a:ext cx="323347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9" idx="3"/>
            <a:endCxn id="141" idx="1"/>
          </p:cNvCxnSpPr>
          <p:nvPr/>
        </p:nvCxnSpPr>
        <p:spPr>
          <a:xfrm>
            <a:off x="2300120" y="2084650"/>
            <a:ext cx="295537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94811" y="359816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pic>
        <p:nvPicPr>
          <p:cNvPr id="195" name="Picture 1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7" y="1092788"/>
            <a:ext cx="413762" cy="489556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" y="1187939"/>
            <a:ext cx="175625" cy="236965"/>
          </a:xfrm>
          <a:prstGeom prst="rect">
            <a:avLst/>
          </a:prstGeom>
          <a:effectLst>
            <a:innerShdw blurRad="63500" dist="101600">
              <a:schemeClr val="accent1">
                <a:lumMod val="50000"/>
                <a:alpha val="50000"/>
              </a:schemeClr>
            </a:innerShdw>
          </a:effectLst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9" y="478507"/>
            <a:ext cx="175625" cy="236965"/>
          </a:xfrm>
          <a:prstGeom prst="rect">
            <a:avLst/>
          </a:prstGeom>
          <a:effectLst/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1" y="1921321"/>
            <a:ext cx="175625" cy="236965"/>
          </a:xfrm>
          <a:prstGeom prst="rect">
            <a:avLst/>
          </a:prstGeom>
          <a:effectLst>
            <a:innerShdw blurRad="63500" dist="101600">
              <a:srgbClr val="C00000">
                <a:alpha val="50000"/>
              </a:srgbClr>
            </a:innerShdw>
          </a:effectLst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88" y="1021076"/>
            <a:ext cx="412634" cy="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40486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494</cp:revision>
  <dcterms:created xsi:type="dcterms:W3CDTF">2017-08-11T17:18:23Z</dcterms:created>
  <dcterms:modified xsi:type="dcterms:W3CDTF">2018-08-13T19:40:05Z</dcterms:modified>
  <cp:category/>
</cp:coreProperties>
</file>