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sldIdLst>
    <p:sldId id="309" r:id="rId2"/>
  </p:sldIdLst>
  <p:sldSz cx="4389438" cy="2286000"/>
  <p:notesSz cx="6858000" cy="9144000"/>
  <p:defaultTextStyle>
    <a:defPPr>
      <a:defRPr lang="en-US"/>
    </a:defPPr>
    <a:lvl1pPr marL="0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263347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 autoAdjust="0"/>
    <p:restoredTop sz="89481" autoAdjust="0"/>
  </p:normalViewPr>
  <p:slideViewPr>
    <p:cSldViewPr>
      <p:cViewPr varScale="1">
        <p:scale>
          <a:sx n="351" d="100"/>
          <a:sy n="351" d="100"/>
        </p:scale>
        <p:origin x="4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1143000"/>
            <a:ext cx="5924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80" y="374121"/>
            <a:ext cx="3292079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1200679"/>
            <a:ext cx="3292079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625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80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1" y="121709"/>
            <a:ext cx="946473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121709"/>
            <a:ext cx="2784550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95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04" y="2179427"/>
            <a:ext cx="1481435" cy="12170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94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94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9438" cy="228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50DED9-2375-4F1F-B1BB-FFBC67D08FEA}"/>
              </a:ext>
            </a:extLst>
          </p:cNvPr>
          <p:cNvSpPr/>
          <p:nvPr userDrawn="1"/>
        </p:nvSpPr>
        <p:spPr>
          <a:xfrm>
            <a:off x="0" y="2"/>
            <a:ext cx="4389438" cy="2285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7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363407" y="2194561"/>
            <a:ext cx="987624" cy="9144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94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26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569913"/>
            <a:ext cx="378589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1529821"/>
            <a:ext cx="378589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170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608542"/>
            <a:ext cx="1865511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608542"/>
            <a:ext cx="1865511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363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121709"/>
            <a:ext cx="378589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560388"/>
            <a:ext cx="185693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835025"/>
            <a:ext cx="185693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560388"/>
            <a:ext cx="1866083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835025"/>
            <a:ext cx="1866083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3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877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152400"/>
            <a:ext cx="141570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329142"/>
            <a:ext cx="2222153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685800"/>
            <a:ext cx="141570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21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152400"/>
            <a:ext cx="141570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329142"/>
            <a:ext cx="2222153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685800"/>
            <a:ext cx="141570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88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121709"/>
            <a:ext cx="378589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608542"/>
            <a:ext cx="378589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2118784"/>
            <a:ext cx="987624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2118784"/>
            <a:ext cx="148143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2118784"/>
            <a:ext cx="987624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1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6198" y="152400"/>
            <a:ext cx="3893169" cy="1981200"/>
          </a:xfrm>
          <a:prstGeom prst="rect">
            <a:avLst/>
          </a:prstGeom>
          <a:solidFill>
            <a:srgbClr val="E6F4F5">
              <a:alpha val="80000"/>
            </a:srgbClr>
          </a:solidFill>
          <a:ln>
            <a:solidFill>
              <a:schemeClr val="bg1">
                <a:lumMod val="75000"/>
                <a:alpha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99F5C-08EC-A641-B0B8-E1327733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82" y="168436"/>
            <a:ext cx="452427" cy="452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2" y="1458186"/>
            <a:ext cx="963357" cy="519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06" y="234747"/>
            <a:ext cx="944549" cy="578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08" y="940105"/>
            <a:ext cx="1170819" cy="491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90" y="1570848"/>
            <a:ext cx="722657" cy="380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66" y="658627"/>
            <a:ext cx="1027738" cy="359708"/>
          </a:xfrm>
          <a:prstGeom prst="rect">
            <a:avLst/>
          </a:prstGeom>
        </p:spPr>
      </p:pic>
      <p:pic>
        <p:nvPicPr>
          <p:cNvPr id="20" name="pasted-image.pdf" descr="pasted-image.pdf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0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72" y="286200"/>
            <a:ext cx="1089099" cy="1120396"/>
          </a:xfrm>
          <a:prstGeom prst="rect">
            <a:avLst/>
          </a:prstGeom>
          <a:ln w="12700" cap="flat">
            <a:noFill/>
            <a:miter lim="4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82" y="1431844"/>
            <a:ext cx="889956" cy="41605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00" y="1031725"/>
            <a:ext cx="1363881" cy="324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14" y="297443"/>
            <a:ext cx="838177" cy="428992"/>
          </a:xfrm>
          <a:prstGeom prst="rect">
            <a:avLst/>
          </a:prstGeom>
          <a:effectLst>
            <a:outerShdw dist="127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47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38800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Black, Shawn</cp:lastModifiedBy>
  <cp:revision>461</cp:revision>
  <dcterms:created xsi:type="dcterms:W3CDTF">2017-08-11T17:18:23Z</dcterms:created>
  <dcterms:modified xsi:type="dcterms:W3CDTF">2018-10-11T21:16:48Z</dcterms:modified>
  <cp:category/>
</cp:coreProperties>
</file>