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3"/>
  </p:notesMasterIdLst>
  <p:sldIdLst>
    <p:sldId id="313" r:id="rId2"/>
  </p:sldIdLst>
  <p:sldSz cx="3657600" cy="2743200"/>
  <p:notesSz cx="6858000" cy="9144000"/>
  <p:defaultTextStyle>
    <a:defPPr>
      <a:defRPr lang="en-US"/>
    </a:defPPr>
    <a:lvl1pPr marL="0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1pPr>
    <a:lvl2pPr marL="245760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2pPr>
    <a:lvl3pPr marL="491519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3pPr>
    <a:lvl4pPr marL="737279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4pPr>
    <a:lvl5pPr marL="983038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5pPr>
    <a:lvl6pPr marL="1228798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6pPr>
    <a:lvl7pPr marL="1474558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7pPr>
    <a:lvl8pPr marL="1720317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8pPr>
    <a:lvl9pPr marL="1966077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CCE2ED"/>
    <a:srgbClr val="76D6FF"/>
    <a:srgbClr val="E6F4F5"/>
    <a:srgbClr val="325C80"/>
    <a:srgbClr val="6AEFFA"/>
    <a:srgbClr val="76FAFF"/>
    <a:srgbClr val="6EEDD8"/>
    <a:srgbClr val="4178BE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6" autoAdjust="0"/>
    <p:restoredTop sz="96098" autoAdjust="0"/>
  </p:normalViewPr>
  <p:slideViewPr>
    <p:cSldViewPr>
      <p:cViewPr varScale="1">
        <p:scale>
          <a:sx n="306" d="100"/>
          <a:sy n="306" d="100"/>
        </p:scale>
        <p:origin x="31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7AA13-03CD-450D-9E48-9B034CD4C43D}" type="datetimeFigureOut">
              <a:rPr lang="en-US" smtClean="0"/>
              <a:t>8/10/18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4F328-7E0F-40F0-A177-7FDDF86C9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2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1pPr>
    <a:lvl2pPr marL="245760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2pPr>
    <a:lvl3pPr marL="491519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3pPr>
    <a:lvl4pPr marL="737279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4pPr>
    <a:lvl5pPr marL="983038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5pPr>
    <a:lvl6pPr marL="1228798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6pPr>
    <a:lvl7pPr marL="1474558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7pPr>
    <a:lvl8pPr marL="1720317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8pPr>
    <a:lvl9pPr marL="1966077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Optimal</a:t>
            </a:r>
            <a:r>
              <a:rPr lang="en-US" baseline="0" smtClean="0"/>
              <a:t> target size = </a:t>
            </a:r>
            <a:r>
              <a:rPr lang="en-US" smtClean="0"/>
              <a:t>1.89 x 5.11 “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4F328-7E0F-40F0-A177-7FDDF86C95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1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448945"/>
            <a:ext cx="310896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440815"/>
            <a:ext cx="27432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622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011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46050"/>
            <a:ext cx="788670" cy="2324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46050"/>
            <a:ext cx="2320290" cy="23247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51542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33" y="2615317"/>
            <a:ext cx="1234440" cy="146051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19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Develo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z="1600" smtClean="0"/>
              <a:pPr/>
              <a:t>‹#›</a:t>
            </a:fld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43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Hackath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z="1600" smtClean="0"/>
              <a:pPr/>
              <a:t>‹#›</a:t>
            </a:fld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11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FD8317D-E5DC-48AE-B946-799BE93598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" cy="2743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250DED9-2375-4F1F-B1BB-FFBC67D08FEA}"/>
              </a:ext>
            </a:extLst>
          </p:cNvPr>
          <p:cNvSpPr/>
          <p:nvPr userDrawn="1"/>
        </p:nvSpPr>
        <p:spPr>
          <a:xfrm>
            <a:off x="0" y="0"/>
            <a:ext cx="3657600" cy="2743200"/>
          </a:xfrm>
          <a:prstGeom prst="rect">
            <a:avLst/>
          </a:prstGeom>
          <a:solidFill>
            <a:srgbClr val="0E867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1"/>
          </a:p>
        </p:txBody>
      </p:sp>
    </p:spTree>
    <p:extLst>
      <p:ext uri="{BB962C8B-B14F-4D97-AF65-F5344CB8AC3E}">
        <p14:creationId xmlns:p14="http://schemas.microsoft.com/office/powerpoint/2010/main" val="284392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z="1600" smtClean="0"/>
              <a:pPr/>
              <a:t>‹#›</a:t>
            </a:fld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3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53501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683896"/>
            <a:ext cx="315468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1835786"/>
            <a:ext cx="315468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32266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730250"/>
            <a:ext cx="1554480" cy="17405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730250"/>
            <a:ext cx="1554480" cy="17405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83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46051"/>
            <a:ext cx="3154680" cy="530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672465"/>
            <a:ext cx="154733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002030"/>
            <a:ext cx="1547336" cy="1473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672465"/>
            <a:ext cx="155495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002030"/>
            <a:ext cx="1554956" cy="1473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2450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3313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82880"/>
            <a:ext cx="1179671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394971"/>
            <a:ext cx="185166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822960"/>
            <a:ext cx="1179671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8855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82880"/>
            <a:ext cx="1179671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394971"/>
            <a:ext cx="185166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822960"/>
            <a:ext cx="1179671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9689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46051"/>
            <a:ext cx="315468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730250"/>
            <a:ext cx="315468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2542541"/>
            <a:ext cx="8229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2542541"/>
            <a:ext cx="12344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2542541"/>
            <a:ext cx="8229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09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681" r:id="rId12"/>
    <p:sldLayoutId id="2147483682" r:id="rId13"/>
    <p:sldLayoutId id="2147483683" r:id="rId14"/>
    <p:sldLayoutId id="2147483686" r:id="rId15"/>
    <p:sldLayoutId id="2147483684" r:id="rId16"/>
  </p:sldLayoutIdLst>
  <p:hf hdr="0" ftr="0" dt="0"/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microsoft.com/office/2007/relationships/hdphoto" Target="../media/hdphoto1.wdp"/><Relationship Id="rId7" Type="http://schemas.openxmlformats.org/officeDocument/2006/relationships/image" Target="../media/image7.png"/><Relationship Id="rId8" Type="http://schemas.microsoft.com/office/2007/relationships/hdphoto" Target="../media/hdphoto2.wdp"/><Relationship Id="rId9" Type="http://schemas.openxmlformats.org/officeDocument/2006/relationships/image" Target="../media/image8.png"/><Relationship Id="rId10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1682813" y="415430"/>
            <a:ext cx="525801" cy="429942"/>
            <a:chOff x="3250490" y="2849626"/>
            <a:chExt cx="659902" cy="539595"/>
          </a:xfrm>
        </p:grpSpPr>
        <p:sp>
          <p:nvSpPr>
            <p:cNvPr id="98" name="Rounded Rectangle 97"/>
            <p:cNvSpPr/>
            <p:nvPr/>
          </p:nvSpPr>
          <p:spPr>
            <a:xfrm>
              <a:off x="3250490" y="2849626"/>
              <a:ext cx="659902" cy="539595"/>
            </a:xfrm>
            <a:prstGeom prst="roundRect">
              <a:avLst>
                <a:gd name="adj" fmla="val 7153"/>
              </a:avLst>
            </a:prstGeom>
            <a:solidFill>
              <a:schemeClr val="accent6">
                <a:lumMod val="20000"/>
                <a:lumOff val="80000"/>
                <a:alpha val="51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32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779" y="2916028"/>
              <a:ext cx="573323" cy="406790"/>
            </a:xfrm>
            <a:prstGeom prst="rect">
              <a:avLst/>
            </a:prstGeom>
          </p:spPr>
        </p:pic>
      </p:grpSp>
      <p:grpSp>
        <p:nvGrpSpPr>
          <p:cNvPr id="217" name="Group 216"/>
          <p:cNvGrpSpPr/>
          <p:nvPr/>
        </p:nvGrpSpPr>
        <p:grpSpPr>
          <a:xfrm>
            <a:off x="2440481" y="381000"/>
            <a:ext cx="582231" cy="498803"/>
            <a:chOff x="2521614" y="389691"/>
            <a:chExt cx="582231" cy="498803"/>
          </a:xfrm>
        </p:grpSpPr>
        <p:sp>
          <p:nvSpPr>
            <p:cNvPr id="115" name="Hexagon 114"/>
            <p:cNvSpPr/>
            <p:nvPr/>
          </p:nvSpPr>
          <p:spPr>
            <a:xfrm>
              <a:off x="2521614" y="389691"/>
              <a:ext cx="582231" cy="498803"/>
            </a:xfrm>
            <a:prstGeom prst="hexagon">
              <a:avLst/>
            </a:prstGeom>
            <a:solidFill>
              <a:schemeClr val="bg1">
                <a:lumMod val="85000"/>
                <a:alpha val="26000"/>
              </a:schemeClr>
            </a:solidFill>
            <a:ln w="9525">
              <a:solidFill>
                <a:schemeClr val="bg1">
                  <a:lumMod val="85000"/>
                  <a:alpha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867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+</a:t>
              </a:r>
            </a:p>
          </p:txBody>
        </p:sp>
        <p:pic>
          <p:nvPicPr>
            <p:cNvPr id="116" name="pasted-image.pdf" descr="pasted-image.pdf"/>
            <p:cNvPicPr>
              <a:picLocks/>
            </p:cNvPicPr>
            <p:nvPr/>
          </p:nvPicPr>
          <p:blipFill>
            <a:blip r:embed="rId4">
              <a:alphaModFix/>
              <a:duotone>
                <a:schemeClr val="bg2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2602504" y="428889"/>
              <a:ext cx="420424" cy="42042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23" name="pasted-image.pdf" descr="pasted-image.pdf"/>
          <p:cNvPicPr>
            <a:picLocks noChangeAspect="1"/>
          </p:cNvPicPr>
          <p:nvPr/>
        </p:nvPicPr>
        <p:blipFill>
          <a:blip r:embed="rId5">
            <a:alphaModFix amt="63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944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405" y="396522"/>
            <a:ext cx="409395" cy="46775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</p:pic>
      <p:cxnSp>
        <p:nvCxnSpPr>
          <p:cNvPr id="172" name="Straight Arrow Connector 171"/>
          <p:cNvCxnSpPr>
            <a:stCxn id="98" idx="3"/>
            <a:endCxn id="115" idx="3"/>
          </p:cNvCxnSpPr>
          <p:nvPr/>
        </p:nvCxnSpPr>
        <p:spPr>
          <a:xfrm>
            <a:off x="2208614" y="630401"/>
            <a:ext cx="231867" cy="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  <a:headEnd type="oval" w="sm" len="sm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23" idx="3"/>
            <a:endCxn id="98" idx="1"/>
          </p:cNvCxnSpPr>
          <p:nvPr/>
        </p:nvCxnSpPr>
        <p:spPr>
          <a:xfrm flipV="1">
            <a:off x="1447800" y="630401"/>
            <a:ext cx="235013" cy="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2450737" y="1116628"/>
            <a:ext cx="600093" cy="514105"/>
            <a:chOff x="5931452" y="3072268"/>
            <a:chExt cx="962406" cy="824502"/>
          </a:xfrm>
        </p:grpSpPr>
        <p:sp>
          <p:nvSpPr>
            <p:cNvPr id="92" name="Hexagon 91"/>
            <p:cNvSpPr/>
            <p:nvPr/>
          </p:nvSpPr>
          <p:spPr>
            <a:xfrm>
              <a:off x="5931452" y="3072268"/>
              <a:ext cx="962406" cy="824502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867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93" name="pasted-image.pdf" descr="pasted-image.pdf"/>
            <p:cNvPicPr>
              <a:picLocks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509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65183" y="3137047"/>
              <a:ext cx="694944" cy="69494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24" name="pasted-image.pdf" descr="pasted-image.pdf"/>
          <p:cNvPicPr>
            <a:picLocks noChangeAspect="1"/>
          </p:cNvPicPr>
          <p:nvPr/>
        </p:nvPicPr>
        <p:blipFill>
          <a:blip r:embed="rId5">
            <a:alphaModFix amt="63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944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405" y="1139801"/>
            <a:ext cx="409395" cy="46775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</p:pic>
      <p:cxnSp>
        <p:nvCxnSpPr>
          <p:cNvPr id="176" name="Straight Arrow Connector 175"/>
          <p:cNvCxnSpPr>
            <a:stCxn id="124" idx="3"/>
            <a:endCxn id="203" idx="1"/>
          </p:cNvCxnSpPr>
          <p:nvPr/>
        </p:nvCxnSpPr>
        <p:spPr>
          <a:xfrm>
            <a:off x="1447800" y="1373680"/>
            <a:ext cx="23501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203" idx="3"/>
            <a:endCxn id="92" idx="3"/>
          </p:cNvCxnSpPr>
          <p:nvPr/>
        </p:nvCxnSpPr>
        <p:spPr>
          <a:xfrm>
            <a:off x="2208614" y="1373680"/>
            <a:ext cx="242123" cy="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8" name="pasted-image.pdf" descr="pasted-image.pdf"/>
          <p:cNvPicPr>
            <a:picLocks noChangeAspect="1"/>
          </p:cNvPicPr>
          <p:nvPr/>
        </p:nvPicPr>
        <p:blipFill>
          <a:blip r:embed="rId5">
            <a:alphaModFix amt="63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944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405" y="1850772"/>
            <a:ext cx="409395" cy="46775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</p:pic>
      <p:grpSp>
        <p:nvGrpSpPr>
          <p:cNvPr id="127" name="Group 126"/>
          <p:cNvGrpSpPr/>
          <p:nvPr/>
        </p:nvGrpSpPr>
        <p:grpSpPr>
          <a:xfrm>
            <a:off x="2605798" y="1880853"/>
            <a:ext cx="601217" cy="515068"/>
            <a:chOff x="5931452" y="3072268"/>
            <a:chExt cx="962406" cy="824502"/>
          </a:xfrm>
        </p:grpSpPr>
        <p:sp>
          <p:nvSpPr>
            <p:cNvPr id="128" name="Hexagon 127"/>
            <p:cNvSpPr/>
            <p:nvPr/>
          </p:nvSpPr>
          <p:spPr>
            <a:xfrm>
              <a:off x="5931452" y="3072268"/>
              <a:ext cx="962406" cy="824502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867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30" name="pasted-image.pdf" descr="pasted-image.pdf"/>
            <p:cNvPicPr>
              <a:picLocks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509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65183" y="3137047"/>
              <a:ext cx="694944" cy="69494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1" name="Group 130"/>
          <p:cNvGrpSpPr/>
          <p:nvPr/>
        </p:nvGrpSpPr>
        <p:grpSpPr>
          <a:xfrm>
            <a:off x="2522255" y="1862941"/>
            <a:ext cx="601217" cy="515068"/>
            <a:chOff x="5931452" y="3072268"/>
            <a:chExt cx="962406" cy="824502"/>
          </a:xfrm>
        </p:grpSpPr>
        <p:sp>
          <p:nvSpPr>
            <p:cNvPr id="133" name="Hexagon 132"/>
            <p:cNvSpPr/>
            <p:nvPr/>
          </p:nvSpPr>
          <p:spPr>
            <a:xfrm>
              <a:off x="5931452" y="3072268"/>
              <a:ext cx="962406" cy="824502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867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35" name="pasted-image.pdf" descr="pasted-image.pdf"/>
            <p:cNvPicPr>
              <a:picLocks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509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65183" y="3137047"/>
              <a:ext cx="694944" cy="69494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9" name="Group 138"/>
          <p:cNvGrpSpPr/>
          <p:nvPr/>
        </p:nvGrpSpPr>
        <p:grpSpPr>
          <a:xfrm>
            <a:off x="2438400" y="1827117"/>
            <a:ext cx="601217" cy="515068"/>
            <a:chOff x="5931452" y="3072268"/>
            <a:chExt cx="962406" cy="824502"/>
          </a:xfrm>
        </p:grpSpPr>
        <p:sp>
          <p:nvSpPr>
            <p:cNvPr id="140" name="Hexagon 139"/>
            <p:cNvSpPr/>
            <p:nvPr/>
          </p:nvSpPr>
          <p:spPr>
            <a:xfrm>
              <a:off x="5931452" y="3072268"/>
              <a:ext cx="962406" cy="824502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867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41" name="pasted-image.pdf" descr="pasted-image.pdf"/>
            <p:cNvPicPr>
              <a:picLocks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509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65183" y="3137047"/>
              <a:ext cx="694944" cy="69494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180" name="Straight Arrow Connector 179"/>
          <p:cNvCxnSpPr>
            <a:stCxn id="198" idx="3"/>
            <a:endCxn id="206" idx="1"/>
          </p:cNvCxnSpPr>
          <p:nvPr/>
        </p:nvCxnSpPr>
        <p:spPr>
          <a:xfrm flipV="1">
            <a:off x="1447800" y="2084651"/>
            <a:ext cx="235013" cy="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206" idx="3"/>
            <a:endCxn id="140" idx="3"/>
          </p:cNvCxnSpPr>
          <p:nvPr/>
        </p:nvCxnSpPr>
        <p:spPr>
          <a:xfrm>
            <a:off x="2208614" y="2084651"/>
            <a:ext cx="229786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2721097" y="359816"/>
            <a:ext cx="456234" cy="433126"/>
            <a:chOff x="2118368" y="152409"/>
            <a:chExt cx="413694" cy="392741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colorTemperature colorTemp="758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368" y="169318"/>
              <a:ext cx="368998" cy="375832"/>
            </a:xfrm>
            <a:prstGeom prst="rect">
              <a:avLst/>
            </a:prstGeom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0" name="Group 189"/>
            <p:cNvGrpSpPr/>
            <p:nvPr/>
          </p:nvGrpSpPr>
          <p:grpSpPr>
            <a:xfrm>
              <a:off x="2208829" y="152409"/>
              <a:ext cx="323233" cy="286099"/>
              <a:chOff x="2208829" y="152409"/>
              <a:chExt cx="323233" cy="286099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208829" y="184592"/>
                <a:ext cx="21063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>
                    <a:solidFill>
                      <a:schemeClr val="accent6">
                        <a:lumMod val="50000"/>
                      </a:schemeClr>
                    </a:solidFill>
                  </a:rPr>
                  <a:t>Z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2351483" y="152409"/>
                <a:ext cx="180579" cy="176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33" dirty="0">
                    <a:solidFill>
                      <a:schemeClr val="accent6">
                        <a:lumMod val="50000"/>
                      </a:schemeClr>
                    </a:solidFill>
                  </a:rPr>
                  <a:t>Z</a:t>
                </a: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2282846" y="157452"/>
                <a:ext cx="198612" cy="223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33" dirty="0">
                    <a:solidFill>
                      <a:schemeClr val="accent6">
                        <a:lumMod val="50000"/>
                      </a:schemeClr>
                    </a:solidFill>
                  </a:rPr>
                  <a:t>Z</a:t>
                </a:r>
              </a:p>
            </p:txBody>
          </p:sp>
        </p:grpSp>
      </p:grpSp>
      <p:grpSp>
        <p:nvGrpSpPr>
          <p:cNvPr id="256" name="Group 255"/>
          <p:cNvGrpSpPr/>
          <p:nvPr/>
        </p:nvGrpSpPr>
        <p:grpSpPr>
          <a:xfrm>
            <a:off x="407413" y="1092788"/>
            <a:ext cx="583187" cy="489556"/>
            <a:chOff x="407413" y="1092788"/>
            <a:chExt cx="583187" cy="489556"/>
          </a:xfrm>
        </p:grpSpPr>
        <p:pic>
          <p:nvPicPr>
            <p:cNvPr id="195" name="Picture 19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413" y="1092788"/>
              <a:ext cx="413762" cy="489556"/>
            </a:xfrm>
            <a:prstGeom prst="rect">
              <a:avLst/>
            </a:prstGeom>
          </p:spPr>
        </p:pic>
        <p:pic>
          <p:nvPicPr>
            <p:cNvPr id="196" name="Picture 19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975" y="1187939"/>
              <a:ext cx="175625" cy="236965"/>
            </a:xfrm>
            <a:prstGeom prst="rect">
              <a:avLst/>
            </a:prstGeom>
            <a:effectLst>
              <a:innerShdw blurRad="63500" dist="101600">
                <a:schemeClr val="accent1">
                  <a:lumMod val="50000"/>
                  <a:alpha val="50000"/>
                </a:schemeClr>
              </a:innerShdw>
            </a:effectLst>
          </p:spPr>
        </p:pic>
      </p:grpSp>
      <p:grpSp>
        <p:nvGrpSpPr>
          <p:cNvPr id="223" name="Group 222"/>
          <p:cNvGrpSpPr/>
          <p:nvPr/>
        </p:nvGrpSpPr>
        <p:grpSpPr>
          <a:xfrm>
            <a:off x="401553" y="381000"/>
            <a:ext cx="589047" cy="508000"/>
            <a:chOff x="401553" y="381000"/>
            <a:chExt cx="589047" cy="50800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553" y="381000"/>
              <a:ext cx="425483" cy="508000"/>
            </a:xfrm>
            <a:prstGeom prst="rect">
              <a:avLst/>
            </a:prstGeom>
          </p:spPr>
        </p:pic>
        <p:pic>
          <p:nvPicPr>
            <p:cNvPr id="197" name="Picture 196"/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975" y="478507"/>
              <a:ext cx="175625" cy="236965"/>
            </a:xfrm>
            <a:prstGeom prst="rect">
              <a:avLst/>
            </a:prstGeom>
            <a:effectLst/>
          </p:spPr>
        </p:pic>
      </p:grpSp>
      <p:grpSp>
        <p:nvGrpSpPr>
          <p:cNvPr id="257" name="Group 256"/>
          <p:cNvGrpSpPr/>
          <p:nvPr/>
        </p:nvGrpSpPr>
        <p:grpSpPr>
          <a:xfrm>
            <a:off x="458681" y="1812986"/>
            <a:ext cx="530341" cy="508000"/>
            <a:chOff x="458681" y="1812986"/>
            <a:chExt cx="530341" cy="50800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681" y="1812986"/>
              <a:ext cx="382935" cy="508000"/>
            </a:xfrm>
            <a:prstGeom prst="rect">
              <a:avLst/>
            </a:prstGeom>
          </p:spPr>
        </p:pic>
        <p:pic>
          <p:nvPicPr>
            <p:cNvPr id="199" name="Picture 19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397" y="1921321"/>
              <a:ext cx="175625" cy="236965"/>
            </a:xfrm>
            <a:prstGeom prst="rect">
              <a:avLst/>
            </a:prstGeom>
            <a:effectLst>
              <a:innerShdw blurRad="63500" dist="101600">
                <a:srgbClr val="C00000">
                  <a:alpha val="50000"/>
                </a:srgbClr>
              </a:innerShdw>
            </a:effectLst>
          </p:spPr>
        </p:pic>
      </p:grpSp>
      <p:pic>
        <p:nvPicPr>
          <p:cNvPr id="201" name="Picture 20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589" y="1031623"/>
            <a:ext cx="412634" cy="429509"/>
          </a:xfrm>
          <a:prstGeom prst="rect">
            <a:avLst/>
          </a:prstGeom>
        </p:spPr>
      </p:pic>
      <p:grpSp>
        <p:nvGrpSpPr>
          <p:cNvPr id="202" name="Group 201"/>
          <p:cNvGrpSpPr/>
          <p:nvPr/>
        </p:nvGrpSpPr>
        <p:grpSpPr>
          <a:xfrm>
            <a:off x="1682813" y="1158709"/>
            <a:ext cx="525801" cy="429942"/>
            <a:chOff x="3250490" y="2849626"/>
            <a:chExt cx="659902" cy="539595"/>
          </a:xfrm>
        </p:grpSpPr>
        <p:sp>
          <p:nvSpPr>
            <p:cNvPr id="203" name="Rounded Rectangle 202"/>
            <p:cNvSpPr/>
            <p:nvPr/>
          </p:nvSpPr>
          <p:spPr>
            <a:xfrm>
              <a:off x="3250490" y="2849626"/>
              <a:ext cx="659902" cy="539595"/>
            </a:xfrm>
            <a:prstGeom prst="roundRect">
              <a:avLst>
                <a:gd name="adj" fmla="val 7153"/>
              </a:avLst>
            </a:prstGeom>
            <a:solidFill>
              <a:schemeClr val="accent6">
                <a:lumMod val="20000"/>
                <a:lumOff val="80000"/>
                <a:alpha val="51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32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204" name="Picture 203"/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779" y="2916028"/>
              <a:ext cx="573323" cy="406790"/>
            </a:xfrm>
            <a:prstGeom prst="rect">
              <a:avLst/>
            </a:prstGeom>
          </p:spPr>
        </p:pic>
      </p:grpSp>
      <p:grpSp>
        <p:nvGrpSpPr>
          <p:cNvPr id="205" name="Group 204"/>
          <p:cNvGrpSpPr/>
          <p:nvPr/>
        </p:nvGrpSpPr>
        <p:grpSpPr>
          <a:xfrm>
            <a:off x="1682813" y="1869680"/>
            <a:ext cx="525801" cy="429942"/>
            <a:chOff x="3253645" y="2838935"/>
            <a:chExt cx="659902" cy="539595"/>
          </a:xfrm>
        </p:grpSpPr>
        <p:sp>
          <p:nvSpPr>
            <p:cNvPr id="206" name="Rounded Rectangle 205"/>
            <p:cNvSpPr/>
            <p:nvPr/>
          </p:nvSpPr>
          <p:spPr>
            <a:xfrm>
              <a:off x="3253645" y="2838935"/>
              <a:ext cx="659902" cy="539595"/>
            </a:xfrm>
            <a:prstGeom prst="roundRect">
              <a:avLst>
                <a:gd name="adj" fmla="val 7153"/>
              </a:avLst>
            </a:prstGeom>
            <a:solidFill>
              <a:schemeClr val="accent6">
                <a:lumMod val="20000"/>
                <a:lumOff val="80000"/>
                <a:alpha val="51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32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207" name="Picture 206"/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779" y="2916028"/>
              <a:ext cx="573323" cy="406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10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penWhisk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455F51"/>
      </a:hlink>
      <a:folHlink>
        <a:srgbClr val="977B2D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40506</TotalTime>
  <Words>13</Words>
  <Application>Microsoft Macintosh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Matt Rutkowski</dc:creator>
  <cp:keywords/>
  <dc:description/>
  <cp:lastModifiedBy>Matt Rutkowski</cp:lastModifiedBy>
  <cp:revision>497</cp:revision>
  <dcterms:created xsi:type="dcterms:W3CDTF">2017-08-11T17:18:23Z</dcterms:created>
  <dcterms:modified xsi:type="dcterms:W3CDTF">2018-08-13T20:00:15Z</dcterms:modified>
  <cp:category/>
</cp:coreProperties>
</file>