
<file path=[Content_Types].xml><?xml version="1.0" encoding="utf-8"?>
<Types xmlns="http://schemas.openxmlformats.org/package/2006/content-types">
  <Override PartName="/ppt/tableStyles.xml" ContentType="application/vnd.openxmlformats-officedocument.presentationml.tableStyles+xml"/>
  <Override PartName="/ppt/notesSlides/notesSlide29.xml" ContentType="application/vnd.openxmlformats-officedocument.presentationml.notesSlide+xml"/>
  <Override PartName="/ppt/slides/slide39.xml" ContentType="application/vnd.openxmlformats-officedocument.presentationml.slide+xml"/>
  <Override PartName="/ppt/slides/slide5.xml" ContentType="application/vnd.openxmlformats-officedocument.presentationml.slide+xml"/>
  <Override PartName="/ppt/notesSlides/notesSlide10.xml" ContentType="application/vnd.openxmlformats-officedocument.presentationml.notesSlide+xml"/>
  <Override PartName="/ppt/notesSlides/notesSlide48.xml" ContentType="application/vnd.openxmlformats-officedocument.presentationml.notesSlide+xml"/>
  <Override PartName="/ppt/slides/slide20.xml" ContentType="application/vnd.openxmlformats-officedocument.presentationml.slide+xml"/>
  <Override PartName="/ppt/slides/slide15.xml" ContentType="application/vnd.openxmlformats-officedocument.presentationml.slide+xml"/>
  <Override PartName="/ppt/notesSlides/notesSlide24.xml" ContentType="application/vnd.openxmlformats-officedocument.presentationml.notesSlide+xml"/>
  <Override PartName="/ppt/slides/slide34.xml" ContentType="application/vnd.openxmlformats-officedocument.presentationml.slide+xml"/>
  <Override PartName="/ppt/notesSlides/notesSlide19.xml" ContentType="application/vnd.openxmlformats-officedocument.presentationml.notesSlide+xml"/>
  <Override PartName="/ppt/notesSlides/notesSlide43.xml" ContentType="application/vnd.openxmlformats-officedocument.presentationml.notesSlide+xml"/>
  <Override PartName="/ppt/notesSlides/notesSlide4.xml" ContentType="application/vnd.openxmlformats-officedocument.presentationml.notes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Slides/notesSlide38.xml" ContentType="application/vnd.openxmlformats-officedocument.presentationml.notesSlide+xml"/>
  <Override PartName="/ppt/slides/slide10.xml" ContentType="application/vnd.openxmlformats-officedocument.presentationml.slide+xml"/>
  <Override PartName="/ppt/notesSlides/notesSlide14.xml" ContentType="application/vnd.openxmlformats-officedocument.presentationml.notesSlide+xml"/>
  <Override PartName="/ppt/slides/slide27.xml" ContentType="application/vnd.openxmlformats-officedocument.presentationml.slide+xml"/>
  <Override PartName="/ppt/theme/theme1.xml" ContentType="application/vnd.openxmlformats-officedocument.theme+xml"/>
  <Default Extension="rels" ContentType="application/vnd.openxmlformats-package.relationships+xml"/>
  <Override PartName="/ppt/slides/slide46.xml" ContentType="application/vnd.openxmlformats-officedocument.presentationml.slide+xml"/>
  <Override PartName="/ppt/slides/slide7.xml" ContentType="application/vnd.openxmlformats-officedocument.presentationml.slide+xml"/>
  <Override PartName="/ppt/slides/slide22.xml" ContentType="application/vnd.openxmlformats-officedocument.presentationml.slide+xml"/>
  <Override PartName="/ppt/notesSlides/notesSlide8.xml" ContentType="application/vnd.openxmlformats-officedocument.presentationml.notesSlide+xml"/>
  <Override PartName="/ppt/notesSlides/notesSlide31.xml" ContentType="application/vnd.openxmlformats-officedocument.presentationml.notesSlide+xml"/>
  <Override PartName="/ppt/slides/slide41.xml" ContentType="application/vnd.openxmlformats-officedocument.presentationml.slide+xml"/>
  <Override PartName="/ppt/slides/slide17.xml" ContentType="application/vnd.openxmlformats-officedocument.presentationml.slide+xml"/>
  <Override PartName="/ppt/notesSlides/notesSlide26.xml" ContentType="application/vnd.openxmlformats-officedocument.presentationml.notesSlide+xml"/>
  <Override PartName="/ppt/notesSlides/notesSlide50.xml" ContentType="application/vnd.openxmlformats-officedocument.presentationml.notesSlide+xml"/>
  <Override PartName="/ppt/slides/slide36.xml" ContentType="application/vnd.openxmlformats-officedocument.presentationml.slide+xml"/>
  <Override PartName="/ppt/slides/slide2.xml" ContentType="application/vnd.openxmlformats-officedocument.presentationml.slide+xml"/>
  <Override PartName="/ppt/notesSlides/notesSlide45.xml" ContentType="application/vnd.openxmlformats-officedocument.presentationml.notesSlide+xml"/>
  <Override PartName="/ppt/notesSlides/notesSlide6.xml" ContentType="application/vnd.openxmlformats-officedocument.presentationml.notesSlide+xml"/>
  <Default Extension="jpeg" ContentType="image/jpeg"/>
  <Override PartName="/ppt/slides/slide12.xml" ContentType="application/vnd.openxmlformats-officedocument.presentationml.slide+xml"/>
  <Override PartName="/ppt/notesSlides/notesSlide21.xml" ContentType="application/vnd.openxmlformats-officedocument.presentationml.notesSlide+xml"/>
  <Override PartName="/ppt/slides/slide31.xml" ContentType="application/vnd.openxmlformats-officedocument.presentationml.slide+xml"/>
  <Override PartName="/ppt/notesSlides/notesSlide16.xml" ContentType="application/vnd.openxmlformats-officedocument.presentationml.notesSlide+xml"/>
  <Override PartName="/ppt/notesSlides/notesSlide40.xml" ContentType="application/vnd.openxmlformats-officedocument.presentationml.notesSlide+xml"/>
  <Override PartName="/ppt/slides/slide29.xml" ContentType="application/vnd.openxmlformats-officedocument.presentationml.slide+xml"/>
  <Override PartName="/ppt/notesSlides/notesSlide1.xml" ContentType="application/vnd.openxmlformats-officedocument.presentationml.notesSlide+xml"/>
  <Override PartName="/ppt/theme/theme3.xml" ContentType="application/vnd.openxmlformats-officedocument.theme+xml"/>
  <Override PartName="/ppt/slides/slide50.xml" ContentType="application/vnd.openxmlformats-officedocument.presentationml.slide+xml"/>
  <Override PartName="/ppt/slides/slide48.xml" ContentType="application/vnd.openxmlformats-officedocument.presentationml.slide+xml"/>
  <Override PartName="/ppt/slides/slide9.xml" ContentType="application/vnd.openxmlformats-officedocument.presentationml.slide+xml"/>
  <Override PartName="/ppt/notesSlides/notesSlide11.xml" ContentType="application/vnd.openxmlformats-officedocument.presentationml.notesSlide+xml"/>
  <Override PartName="/ppt/slides/slide24.xml" ContentType="application/vnd.openxmlformats-officedocument.presentationml.slide+xml"/>
  <Override PartName="/ppt/notesSlides/notesSlide33.xml" ContentType="application/vnd.openxmlformats-officedocument.presentationml.notesSlide+xml"/>
  <Override PartName="/ppt/slides/slide43.xml" ContentType="application/vnd.openxmlformats-officedocument.presentationml.slide+xml"/>
  <Override PartName="/ppt/slides/slide19.xml" ContentType="application/vnd.openxmlformats-officedocument.presentationml.slide+xml"/>
  <Override PartName="/ppt/notesSlides/notesSlide28.xml" ContentType="application/vnd.openxmlformats-officedocument.presentationml.notesSlide+xml"/>
  <Override PartName="/ppt/notesSlides/notesSlide52.xml" ContentType="application/vnd.openxmlformats-officedocument.presentationml.notesSlide+xml"/>
  <Override PartName="/ppt/slides/slide38.xml" ContentType="application/vnd.openxmlformats-officedocument.presentationml.slide+xml"/>
  <Override PartName="/ppt/slides/slide4.xml" ContentType="application/vnd.openxmlformats-officedocument.presentationml.slide+xml"/>
  <Override PartName="/ppt/notesSlides/notesSlide47.xml" ContentType="application/vnd.openxmlformats-officedocument.presentationml.notesSlide+xml"/>
  <Default Extension="xml" ContentType="application/xml"/>
  <Override PartName="/ppt/slides/slide14.xml" ContentType="application/vnd.openxmlformats-officedocument.presentationml.slide+xml"/>
  <Override PartName="/ppt/notesSlides/notesSlide23.xml" ContentType="application/vnd.openxmlformats-officedocument.presentationml.notesSlide+xml"/>
  <Override PartName="/ppt/slides/slide33.xml" ContentType="application/vnd.openxmlformats-officedocument.presentationml.slide+xml"/>
  <Override PartName="/ppt/notesSlides/notesSlide18.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ppt/notesSlides/notesSlide3.xml" ContentType="application/vnd.openxmlformats-officedocument.presentationml.notesSlide+xml"/>
  <Override PartName="/ppt/slides/slide52.xml" ContentType="application/vnd.openxmlformats-officedocument.presentationml.slide+xml"/>
  <Override PartName="/ppt/notesSlides/notesSlide37.xml" ContentType="application/vnd.openxmlformats-officedocument.presentationml.notesSlide+xml"/>
  <Override PartName="/ppt/notesSlides/notesSlide13.xml" ContentType="application/vnd.openxmlformats-officedocument.presentationml.notesSlide+xml"/>
  <Override PartName="/ppt/slides/slide26.xml" ContentType="application/vnd.openxmlformats-officedocument.presentationml.slide+xml"/>
  <Override PartName="/ppt/notesSlides/notesSlide35.xml" ContentType="application/vnd.openxmlformats-officedocument.presentationml.notesSlide+xml"/>
  <Override PartName="/ppt/slides/slide4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notesSlides/notesSlide49.xml" ContentType="application/vnd.openxmlformats-officedocument.presentationml.notesSlide+xml"/>
  <Override PartName="/ppt/slides/slide6.xml" ContentType="application/vnd.openxmlformats-officedocument.presentationml.slide+xml"/>
  <Override PartName="/ppt/slides/slide21.xml" ContentType="application/vnd.openxmlformats-officedocument.presentationml.slide+xml"/>
  <Override PartName="/ppt/notesSlides/notesSlide30.xml" ContentType="application/vnd.openxmlformats-officedocument.presentationml.notesSlide+xml"/>
  <Override PartName="/ppt/slides/slide40.xml" ContentType="application/vnd.openxmlformats-officedocument.presentationml.slide+xml"/>
  <Override PartName="/ppt/slides/slide16.xml" ContentType="application/vnd.openxmlformats-officedocument.presentationml.slide+xml"/>
  <Override PartName="/ppt/notesSlides/notesSlide25.xml" ContentType="application/vnd.openxmlformats-officedocument.presentationml.notesSlide+xml"/>
  <Override PartName="/ppt/slides/slide35.xml" ContentType="application/vnd.openxmlformats-officedocument.presentationml.slide+xml"/>
  <Override PartName="/ppt/slides/slide1.xml" ContentType="application/vnd.openxmlformats-officedocument.presentationml.slide+xml"/>
  <Override PartName="/ppt/notesSlides/notesSlide44.xml" ContentType="application/vnd.openxmlformats-officedocument.presentationml.notesSlide+xml"/>
  <Override PartName="/ppt/slideLayouts/slideLayout1.xml" ContentType="application/vnd.openxmlformats-officedocument.presentationml.slideLayout+xml"/>
  <Override PartName="/ppt/notesSlides/notesSlide5.xml" ContentType="application/vnd.openxmlformats-officedocument.presentationml.notesSlide+xml"/>
  <Default Extension="bin" ContentType="application/vnd.openxmlformats-officedocument.presentationml.printerSettings"/>
  <Override PartName="/ppt/notesSlides/notesSlide39.xml" ContentType="application/vnd.openxmlformats-officedocument.presentationml.notesSlide+xml"/>
  <Override PartName="/ppt/slides/slide11.xml" ContentType="application/vnd.openxmlformats-officedocument.presentationml.slide+xml"/>
  <Override PartName="/ppt/notesSlides/notesSlide20.xml" ContentType="application/vnd.openxmlformats-officedocument.presentationml.notesSlide+xml"/>
  <Override PartName="/ppt/slides/slide30.xml" ContentType="application/vnd.openxmlformats-officedocument.presentationml.slide+xml"/>
  <Override PartName="/ppt/notesSlides/notesSlide15.xml" ContentType="application/vnd.openxmlformats-officedocument.presentationml.notesSlide+xml"/>
  <Override PartName="/ppt/slides/slide28.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slides/slide47.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slides/slide23.xml" ContentType="application/vnd.openxmlformats-officedocument.presentationml.slide+xml"/>
  <Override PartName="/ppt/notesSlides/notesSlide9.xml" ContentType="application/vnd.openxmlformats-officedocument.presentationml.notesSlide+xml"/>
  <Override PartName="/ppt/notesSlides/notesSlide32.xml" ContentType="application/vnd.openxmlformats-officedocument.presentationml.notesSlide+xml"/>
  <Override PartName="/ppt/slides/slide42.xml" ContentType="application/vnd.openxmlformats-officedocument.presentationml.slide+xml"/>
  <Override PartName="/ppt/slides/slide18.xml" ContentType="application/vnd.openxmlformats-officedocument.presentationml.slide+xml"/>
  <Override PartName="/ppt/notesSlides/notesSlide27.xml" ContentType="application/vnd.openxmlformats-officedocument.presentationml.notesSlide+xml"/>
  <Override PartName="/ppt/notesSlides/notesSlide51.xml" ContentType="application/vnd.openxmlformats-officedocument.presentationml.notesSlide+xml"/>
  <Override PartName="/ppt/slides/slide37.xml" ContentType="application/vnd.openxmlformats-officedocument.presentationml.slide+xml"/>
  <Override PartName="/ppt/slides/slide3.xml" ContentType="application/vnd.openxmlformats-officedocument.presentationml.slide+xml"/>
  <Default Extension="png" ContentType="image/png"/>
  <Override PartName="/ppt/notesSlides/notesSlide46.xml" ContentType="application/vnd.openxmlformats-officedocument.presentationml.notesSlide+xml"/>
  <Override PartName="/ppt/notesSlides/notesSlide7.xml" ContentType="application/vnd.openxmlformats-officedocument.presentationml.notesSlide+xml"/>
  <Override PartName="/ppt/slides/slide13.xml" ContentType="application/vnd.openxmlformats-officedocument.presentationml.slide+xml"/>
  <Override PartName="/ppt/notesSlides/notesSlide22.xml" ContentType="application/vnd.openxmlformats-officedocument.presentationml.notesSlide+xml"/>
  <Override PartName="/ppt/slides/slide32.xml" ContentType="application/vnd.openxmlformats-officedocument.presentationml.slide+xml"/>
  <Override PartName="/ppt/notesSlides/notesSlide17.xml" ContentType="application/vnd.openxmlformats-officedocument.presentationml.notesSlide+xml"/>
  <Override PartName="/ppt/notesSlides/notesSlide41.xml" ContentType="application/vnd.openxmlformats-officedocument.presentationml.notesSlide+xml"/>
  <Override PartName="/ppt/slides/slide51.xml" ContentType="application/vnd.openxmlformats-officedocument.presentationml.slide+xml"/>
  <Override PartName="/ppt/notesSlides/notesSlide2.xml" ContentType="application/vnd.openxmlformats-officedocument.presentationml.notesSlide+xml"/>
  <Override PartName="/ppt/notesSlides/notesSlide36.xml" ContentType="application/vnd.openxmlformats-officedocument.presentationml.notesSlide+xml"/>
  <Override PartName="/ppt/slides/slide49.xml" ContentType="application/vnd.openxmlformats-officedocument.presentationml.slide+xml"/>
  <Override PartName="/docProps/app.xml" ContentType="application/vnd.openxmlformats-officedocument.extended-properties+xml"/>
  <Override PartName="/ppt/notesSlides/notesSlide12.xml" ContentType="application/vnd.openxmlformats-officedocument.presentationml.notesSlide+xml"/>
  <Override PartName="/ppt/slides/slide25.xml" ContentType="application/vnd.openxmlformats-officedocument.presentationml.slide+xml"/>
  <Override PartName="/ppt/notesSlides/notesSlide34.xml" ContentType="application/vnd.openxmlformats-officedocument.presentationml.notesSlide+xml"/>
  <Override PartName="/ppt/slides/slide44.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4" r:id="rId1"/>
  </p:sldMasterIdLst>
  <p:notesMasterIdLst>
    <p:notesMasterId r:id="rId54"/>
  </p:notesMasterIdLst>
  <p:handoutMasterIdLst>
    <p:handoutMasterId r:id="rId55"/>
  </p:handoutMasterIdLst>
  <p:sldIdLst>
    <p:sldId id="256" r:id="rId2"/>
    <p:sldId id="449" r:id="rId3"/>
    <p:sldId id="505" r:id="rId4"/>
    <p:sldId id="506" r:id="rId5"/>
    <p:sldId id="508" r:id="rId6"/>
    <p:sldId id="429" r:id="rId7"/>
    <p:sldId id="258" r:id="rId8"/>
    <p:sldId id="275" r:id="rId9"/>
    <p:sldId id="274" r:id="rId10"/>
    <p:sldId id="276" r:id="rId11"/>
    <p:sldId id="288" r:id="rId12"/>
    <p:sldId id="259" r:id="rId13"/>
    <p:sldId id="451" r:id="rId14"/>
    <p:sldId id="452" r:id="rId15"/>
    <p:sldId id="453" r:id="rId16"/>
    <p:sldId id="438" r:id="rId17"/>
    <p:sldId id="439" r:id="rId18"/>
    <p:sldId id="440" r:id="rId19"/>
    <p:sldId id="454" r:id="rId20"/>
    <p:sldId id="442" r:id="rId21"/>
    <p:sldId id="290" r:id="rId22"/>
    <p:sldId id="291" r:id="rId23"/>
    <p:sldId id="448" r:id="rId24"/>
    <p:sldId id="500" r:id="rId25"/>
    <p:sldId id="461" r:id="rId26"/>
    <p:sldId id="462" r:id="rId27"/>
    <p:sldId id="463" r:id="rId28"/>
    <p:sldId id="464" r:id="rId29"/>
    <p:sldId id="465" r:id="rId30"/>
    <p:sldId id="466" r:id="rId31"/>
    <p:sldId id="469" r:id="rId32"/>
    <p:sldId id="470" r:id="rId33"/>
    <p:sldId id="471" r:id="rId34"/>
    <p:sldId id="472" r:id="rId35"/>
    <p:sldId id="490" r:id="rId36"/>
    <p:sldId id="473" r:id="rId37"/>
    <p:sldId id="491" r:id="rId38"/>
    <p:sldId id="474" r:id="rId39"/>
    <p:sldId id="501" r:id="rId40"/>
    <p:sldId id="502" r:id="rId41"/>
    <p:sldId id="503" r:id="rId42"/>
    <p:sldId id="475" r:id="rId43"/>
    <p:sldId id="476" r:id="rId44"/>
    <p:sldId id="477" r:id="rId45"/>
    <p:sldId id="478" r:id="rId46"/>
    <p:sldId id="492" r:id="rId47"/>
    <p:sldId id="493" r:id="rId48"/>
    <p:sldId id="494" r:id="rId49"/>
    <p:sldId id="479" r:id="rId50"/>
    <p:sldId id="480" r:id="rId51"/>
    <p:sldId id="496" r:id="rId52"/>
    <p:sldId id="497" r:id="rId53"/>
  </p:sldIdLst>
  <p:sldSz cx="9144000" cy="6858000" type="screen4x3"/>
  <p:notesSz cx="9283700" cy="6997700"/>
  <p:defaultTextStyle>
    <a:defPPr>
      <a:defRPr lang="en-GB"/>
    </a:defPPr>
    <a:lvl1pPr algn="l" rtl="0" fontAlgn="base">
      <a:spcBef>
        <a:spcPct val="0"/>
      </a:spcBef>
      <a:spcAft>
        <a:spcPct val="0"/>
      </a:spcAft>
      <a:defRPr kern="1200">
        <a:solidFill>
          <a:schemeClr val="tx1"/>
        </a:solidFill>
        <a:latin typeface="Arial" pitchFamily="25" charset="0"/>
        <a:ea typeface="Arial" pitchFamily="25" charset="0"/>
        <a:cs typeface="Arial" pitchFamily="25" charset="0"/>
      </a:defRPr>
    </a:lvl1pPr>
    <a:lvl2pPr marL="457200" algn="l" rtl="0" fontAlgn="base">
      <a:spcBef>
        <a:spcPct val="0"/>
      </a:spcBef>
      <a:spcAft>
        <a:spcPct val="0"/>
      </a:spcAft>
      <a:defRPr kern="1200">
        <a:solidFill>
          <a:schemeClr val="tx1"/>
        </a:solidFill>
        <a:latin typeface="Arial" pitchFamily="25" charset="0"/>
        <a:ea typeface="Arial" pitchFamily="25" charset="0"/>
        <a:cs typeface="Arial" pitchFamily="25" charset="0"/>
      </a:defRPr>
    </a:lvl2pPr>
    <a:lvl3pPr marL="914400" algn="l" rtl="0" fontAlgn="base">
      <a:spcBef>
        <a:spcPct val="0"/>
      </a:spcBef>
      <a:spcAft>
        <a:spcPct val="0"/>
      </a:spcAft>
      <a:defRPr kern="1200">
        <a:solidFill>
          <a:schemeClr val="tx1"/>
        </a:solidFill>
        <a:latin typeface="Arial" pitchFamily="25" charset="0"/>
        <a:ea typeface="Arial" pitchFamily="25" charset="0"/>
        <a:cs typeface="Arial" pitchFamily="25" charset="0"/>
      </a:defRPr>
    </a:lvl3pPr>
    <a:lvl4pPr marL="1371600" algn="l" rtl="0" fontAlgn="base">
      <a:spcBef>
        <a:spcPct val="0"/>
      </a:spcBef>
      <a:spcAft>
        <a:spcPct val="0"/>
      </a:spcAft>
      <a:defRPr kern="1200">
        <a:solidFill>
          <a:schemeClr val="tx1"/>
        </a:solidFill>
        <a:latin typeface="Arial" pitchFamily="25" charset="0"/>
        <a:ea typeface="Arial" pitchFamily="25" charset="0"/>
        <a:cs typeface="Arial" pitchFamily="25" charset="0"/>
      </a:defRPr>
    </a:lvl4pPr>
    <a:lvl5pPr marL="1828800" algn="l" rtl="0" fontAlgn="base">
      <a:spcBef>
        <a:spcPct val="0"/>
      </a:spcBef>
      <a:spcAft>
        <a:spcPct val="0"/>
      </a:spcAft>
      <a:defRPr kern="1200">
        <a:solidFill>
          <a:schemeClr val="tx1"/>
        </a:solidFill>
        <a:latin typeface="Arial" pitchFamily="25" charset="0"/>
        <a:ea typeface="Arial" pitchFamily="25" charset="0"/>
        <a:cs typeface="Arial" pitchFamily="25" charset="0"/>
      </a:defRPr>
    </a:lvl5pPr>
    <a:lvl6pPr marL="2286000" algn="l" defTabSz="457200" rtl="0" eaLnBrk="1" latinLnBrk="0" hangingPunct="1">
      <a:defRPr kern="1200">
        <a:solidFill>
          <a:schemeClr val="tx1"/>
        </a:solidFill>
        <a:latin typeface="Arial" pitchFamily="25" charset="0"/>
        <a:ea typeface="Arial" pitchFamily="25" charset="0"/>
        <a:cs typeface="Arial" pitchFamily="25" charset="0"/>
      </a:defRPr>
    </a:lvl6pPr>
    <a:lvl7pPr marL="2743200" algn="l" defTabSz="457200" rtl="0" eaLnBrk="1" latinLnBrk="0" hangingPunct="1">
      <a:defRPr kern="1200">
        <a:solidFill>
          <a:schemeClr val="tx1"/>
        </a:solidFill>
        <a:latin typeface="Arial" pitchFamily="25" charset="0"/>
        <a:ea typeface="Arial" pitchFamily="25" charset="0"/>
        <a:cs typeface="Arial" pitchFamily="25" charset="0"/>
      </a:defRPr>
    </a:lvl7pPr>
    <a:lvl8pPr marL="3200400" algn="l" defTabSz="457200" rtl="0" eaLnBrk="1" latinLnBrk="0" hangingPunct="1">
      <a:defRPr kern="1200">
        <a:solidFill>
          <a:schemeClr val="tx1"/>
        </a:solidFill>
        <a:latin typeface="Arial" pitchFamily="25" charset="0"/>
        <a:ea typeface="Arial" pitchFamily="25" charset="0"/>
        <a:cs typeface="Arial" pitchFamily="25" charset="0"/>
      </a:defRPr>
    </a:lvl8pPr>
    <a:lvl9pPr marL="3657600" algn="l" defTabSz="457200" rtl="0" eaLnBrk="1" latinLnBrk="0" hangingPunct="1">
      <a:defRPr kern="1200">
        <a:solidFill>
          <a:schemeClr val="tx1"/>
        </a:solidFill>
        <a:latin typeface="Arial" pitchFamily="25" charset="0"/>
        <a:ea typeface="Arial" pitchFamily="25" charset="0"/>
        <a:cs typeface="Arial" pitchFamily="25"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webPr allowPng="1" organizeInFolders="0" useLongFilenames="0" imgSz="1024x768" encoding="macintosh"/>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vertBarState="maximized">
    <p:restoredLeft sz="15620"/>
    <p:restoredTop sz="94660"/>
  </p:normalViewPr>
  <p:slideViewPr>
    <p:cSldViewPr>
      <p:cViewPr>
        <p:scale>
          <a:sx n="50" d="100"/>
          <a:sy n="50" d="100"/>
        </p:scale>
        <p:origin x="-2808" y="-192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60"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4022725"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defTabSz="930275">
              <a:defRPr sz="1200"/>
            </a:lvl1pPr>
          </a:lstStyle>
          <a:p>
            <a:endParaRPr lang="en-US"/>
          </a:p>
        </p:txBody>
      </p:sp>
      <p:sp>
        <p:nvSpPr>
          <p:cNvPr id="21507" name="Rectangle 3"/>
          <p:cNvSpPr>
            <a:spLocks noGrp="1" noChangeArrowheads="1"/>
          </p:cNvSpPr>
          <p:nvPr>
            <p:ph type="dt" sz="quarter" idx="1"/>
          </p:nvPr>
        </p:nvSpPr>
        <p:spPr bwMode="auto">
          <a:xfrm>
            <a:off x="5256213" y="0"/>
            <a:ext cx="4025900"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algn="r" defTabSz="930275">
              <a:defRPr sz="1200"/>
            </a:lvl1pPr>
          </a:lstStyle>
          <a:p>
            <a:endParaRPr lang="en-US"/>
          </a:p>
        </p:txBody>
      </p:sp>
      <p:sp>
        <p:nvSpPr>
          <p:cNvPr id="21508" name="Rectangle 4"/>
          <p:cNvSpPr>
            <a:spLocks noGrp="1" noChangeArrowheads="1"/>
          </p:cNvSpPr>
          <p:nvPr>
            <p:ph type="ftr" sz="quarter" idx="2"/>
          </p:nvPr>
        </p:nvSpPr>
        <p:spPr bwMode="auto">
          <a:xfrm>
            <a:off x="0" y="6646863"/>
            <a:ext cx="4022725"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defTabSz="930275">
              <a:defRPr sz="1200"/>
            </a:lvl1pPr>
          </a:lstStyle>
          <a:p>
            <a:endParaRPr lang="en-US"/>
          </a:p>
        </p:txBody>
      </p:sp>
      <p:sp>
        <p:nvSpPr>
          <p:cNvPr id="21509" name="Rectangle 5"/>
          <p:cNvSpPr>
            <a:spLocks noGrp="1" noChangeArrowheads="1"/>
          </p:cNvSpPr>
          <p:nvPr>
            <p:ph type="sldNum" sz="quarter" idx="3"/>
          </p:nvPr>
        </p:nvSpPr>
        <p:spPr bwMode="auto">
          <a:xfrm>
            <a:off x="5256213" y="6646863"/>
            <a:ext cx="4025900"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algn="r" defTabSz="930275">
              <a:defRPr sz="1200"/>
            </a:lvl1pPr>
          </a:lstStyle>
          <a:p>
            <a:fld id="{F232E30A-B802-7449-8A81-06AD29165349}"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4022725"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defTabSz="930275">
              <a:defRPr sz="1200"/>
            </a:lvl1pPr>
          </a:lstStyle>
          <a:p>
            <a:endParaRPr lang="en-US"/>
          </a:p>
        </p:txBody>
      </p:sp>
      <p:sp>
        <p:nvSpPr>
          <p:cNvPr id="3" name="Date Placeholder 2"/>
          <p:cNvSpPr>
            <a:spLocks noGrp="1"/>
          </p:cNvSpPr>
          <p:nvPr>
            <p:ph type="dt" idx="1"/>
          </p:nvPr>
        </p:nvSpPr>
        <p:spPr bwMode="auto">
          <a:xfrm>
            <a:off x="5256213" y="0"/>
            <a:ext cx="4025900"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algn="r" defTabSz="930275">
              <a:defRPr sz="1200"/>
            </a:lvl1pPr>
          </a:lstStyle>
          <a:p>
            <a:fld id="{0BB48F7C-2C6E-BC41-A336-30BDB257DBA2}" type="datetimeFigureOut">
              <a:rPr lang="en-US"/>
              <a:pPr/>
              <a:t>6/10/09</a:t>
            </a:fld>
            <a:endParaRPr lang="en-GB"/>
          </a:p>
        </p:txBody>
      </p:sp>
      <p:sp>
        <p:nvSpPr>
          <p:cNvPr id="4" name="Slide Image Placeholder 3"/>
          <p:cNvSpPr>
            <a:spLocks noGrp="1" noRot="1" noChangeAspect="1"/>
          </p:cNvSpPr>
          <p:nvPr>
            <p:ph type="sldImg" idx="2"/>
          </p:nvPr>
        </p:nvSpPr>
        <p:spPr>
          <a:xfrm>
            <a:off x="2892425" y="525463"/>
            <a:ext cx="3498850" cy="262413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bwMode="auto">
          <a:xfrm>
            <a:off x="928688" y="3324225"/>
            <a:ext cx="7426325" cy="3148013"/>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bwMode="auto">
          <a:xfrm>
            <a:off x="0" y="6646863"/>
            <a:ext cx="4022725"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defTabSz="930275">
              <a:defRPr sz="1200"/>
            </a:lvl1pPr>
          </a:lstStyle>
          <a:p>
            <a:endParaRPr lang="en-US"/>
          </a:p>
        </p:txBody>
      </p:sp>
      <p:sp>
        <p:nvSpPr>
          <p:cNvPr id="7" name="Slide Number Placeholder 6"/>
          <p:cNvSpPr>
            <a:spLocks noGrp="1"/>
          </p:cNvSpPr>
          <p:nvPr>
            <p:ph type="sldNum" sz="quarter" idx="5"/>
          </p:nvPr>
        </p:nvSpPr>
        <p:spPr bwMode="auto">
          <a:xfrm>
            <a:off x="5256213" y="6646863"/>
            <a:ext cx="4025900"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algn="r" defTabSz="930275">
              <a:defRPr sz="1200"/>
            </a:lvl1pPr>
          </a:lstStyle>
          <a:p>
            <a:fld id="{8A3054F0-1EE0-624D-BDE8-9FBB6C3BFB30}" type="slidenum">
              <a:rPr lang="en-GB"/>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25"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5"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5"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Slide Image Placeholder 1"/>
          <p:cNvSpPr>
            <a:spLocks noGrp="1" noRot="1" noChangeAspect="1" noTextEdit="1"/>
          </p:cNvSpPr>
          <p:nvPr>
            <p:ph type="sldImg"/>
          </p:nvPr>
        </p:nvSpPr>
        <p:spPr bwMode="auto">
          <a:noFill/>
          <a:ln>
            <a:solidFill>
              <a:srgbClr val="000000"/>
            </a:solidFill>
            <a:miter lim="800000"/>
            <a:headEnd/>
            <a:tailEnd/>
          </a:ln>
        </p:spPr>
      </p:sp>
      <p:sp>
        <p:nvSpPr>
          <p:cNvPr id="6146" name="Notes Placeholder 2"/>
          <p:cNvSpPr>
            <a:spLocks noGrp="1"/>
          </p:cNvSpPr>
          <p:nvPr>
            <p:ph type="body" idx="1"/>
          </p:nvPr>
        </p:nvSpPr>
        <p:spPr>
          <a:noFill/>
          <a:ln/>
        </p:spPr>
        <p:txBody>
          <a:bodyPr/>
          <a:lstStyle/>
          <a:p>
            <a:pPr eaLnBrk="1" hangingPunct="1">
              <a:spcBef>
                <a:spcPct val="0"/>
              </a:spcBef>
            </a:pPr>
            <a:endParaRPr lang="en-US"/>
          </a:p>
        </p:txBody>
      </p:sp>
      <p:sp>
        <p:nvSpPr>
          <p:cNvPr id="6147" name="Slide Number Placeholder 3"/>
          <p:cNvSpPr>
            <a:spLocks noGrp="1"/>
          </p:cNvSpPr>
          <p:nvPr>
            <p:ph type="sldNum" sz="quarter" idx="5"/>
          </p:nvPr>
        </p:nvSpPr>
        <p:spPr>
          <a:noFill/>
        </p:spPr>
        <p:txBody>
          <a:bodyPr/>
          <a:lstStyle/>
          <a:p>
            <a:fld id="{4E3D94C7-03B3-3844-877A-7F516178C988}" type="slidenum">
              <a:rPr lang="en-GB"/>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a:noFill/>
          <a:ln/>
        </p:spPr>
        <p:txBody>
          <a:bodyPr/>
          <a:lstStyle/>
          <a:p>
            <a:pPr eaLnBrk="1" hangingPunct="1">
              <a:spcBef>
                <a:spcPct val="0"/>
              </a:spcBef>
            </a:pPr>
            <a:endParaRPr lang="en-US"/>
          </a:p>
        </p:txBody>
      </p:sp>
      <p:sp>
        <p:nvSpPr>
          <p:cNvPr id="20483" name="Slide Number Placeholder 3"/>
          <p:cNvSpPr>
            <a:spLocks noGrp="1"/>
          </p:cNvSpPr>
          <p:nvPr>
            <p:ph type="sldNum" sz="quarter" idx="5"/>
          </p:nvPr>
        </p:nvSpPr>
        <p:spPr>
          <a:noFill/>
        </p:spPr>
        <p:txBody>
          <a:bodyPr/>
          <a:lstStyle/>
          <a:p>
            <a:fld id="{F1EE326D-BDFF-5642-B841-7D859D3A8FDA}" type="slidenum">
              <a:rPr lang="en-GB"/>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a:noFill/>
          <a:ln/>
        </p:spPr>
        <p:txBody>
          <a:bodyPr/>
          <a:lstStyle/>
          <a:p>
            <a:pPr eaLnBrk="1" hangingPunct="1">
              <a:spcBef>
                <a:spcPct val="0"/>
              </a:spcBef>
            </a:pPr>
            <a:endParaRPr lang="en-US"/>
          </a:p>
        </p:txBody>
      </p:sp>
      <p:sp>
        <p:nvSpPr>
          <p:cNvPr id="22531" name="Slide Number Placeholder 3"/>
          <p:cNvSpPr>
            <a:spLocks noGrp="1"/>
          </p:cNvSpPr>
          <p:nvPr>
            <p:ph type="sldNum" sz="quarter" idx="5"/>
          </p:nvPr>
        </p:nvSpPr>
        <p:spPr>
          <a:noFill/>
        </p:spPr>
        <p:txBody>
          <a:bodyPr/>
          <a:lstStyle/>
          <a:p>
            <a:fld id="{FC4E5707-DF06-4748-B768-1E935EC7CE00}" type="slidenum">
              <a:rPr lang="en-GB"/>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a:noFill/>
          <a:ln/>
        </p:spPr>
        <p:txBody>
          <a:bodyPr/>
          <a:lstStyle/>
          <a:p>
            <a:pPr eaLnBrk="1" hangingPunct="1">
              <a:spcBef>
                <a:spcPct val="0"/>
              </a:spcBef>
            </a:pPr>
            <a:endParaRPr lang="en-US"/>
          </a:p>
        </p:txBody>
      </p:sp>
      <p:sp>
        <p:nvSpPr>
          <p:cNvPr id="24579" name="Slide Number Placeholder 3"/>
          <p:cNvSpPr>
            <a:spLocks noGrp="1"/>
          </p:cNvSpPr>
          <p:nvPr>
            <p:ph type="sldNum" sz="quarter" idx="5"/>
          </p:nvPr>
        </p:nvSpPr>
        <p:spPr>
          <a:noFill/>
        </p:spPr>
        <p:txBody>
          <a:bodyPr/>
          <a:lstStyle/>
          <a:p>
            <a:fld id="{9FB92A32-ABAE-3049-9507-70572DB2B372}" type="slidenum">
              <a:rPr lang="en-GB"/>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bwMode="auto">
          <a:noFill/>
          <a:ln>
            <a:solidFill>
              <a:srgbClr val="000000"/>
            </a:solidFill>
            <a:miter lim="800000"/>
            <a:headEnd/>
            <a:tailEnd/>
          </a:ln>
        </p:spPr>
      </p:sp>
      <p:sp>
        <p:nvSpPr>
          <p:cNvPr id="187395" name="Rectangle 3"/>
          <p:cNvSpPr>
            <a:spLocks noGrp="1"/>
          </p:cNvSpPr>
          <p:nvPr>
            <p:ph type="body" idx="1"/>
          </p:nvPr>
        </p:nvSpPr>
        <p:spPr>
          <a:no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9442" name="Rectangle 2"/>
          <p:cNvSpPr>
            <a:spLocks noGrp="1" noRot="1" noChangeAspect="1" noTextEdit="1"/>
          </p:cNvSpPr>
          <p:nvPr>
            <p:ph type="sldImg"/>
          </p:nvPr>
        </p:nvSpPr>
        <p:spPr bwMode="auto">
          <a:noFill/>
          <a:ln>
            <a:solidFill>
              <a:srgbClr val="000000"/>
            </a:solidFill>
            <a:miter lim="800000"/>
            <a:headEnd/>
            <a:tailEnd/>
          </a:ln>
        </p:spPr>
      </p:sp>
      <p:sp>
        <p:nvSpPr>
          <p:cNvPr id="189443" name="Rectangle 3"/>
          <p:cNvSpPr>
            <a:spLocks noGrp="1"/>
          </p:cNvSpPr>
          <p:nvPr>
            <p:ph type="body" idx="1"/>
          </p:nvPr>
        </p:nvSpPr>
        <p:spPr>
          <a:no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1490" name="Rectangle 2"/>
          <p:cNvSpPr>
            <a:spLocks noGrp="1" noRot="1" noChangeAspect="1" noTextEdit="1"/>
          </p:cNvSpPr>
          <p:nvPr>
            <p:ph type="sldImg"/>
          </p:nvPr>
        </p:nvSpPr>
        <p:spPr bwMode="auto">
          <a:noFill/>
          <a:ln>
            <a:solidFill>
              <a:srgbClr val="000000"/>
            </a:solidFill>
            <a:miter lim="800000"/>
            <a:headEnd/>
            <a:tailEnd/>
          </a:ln>
        </p:spPr>
      </p:sp>
      <p:sp>
        <p:nvSpPr>
          <p:cNvPr id="191491" name="Rectangle 3"/>
          <p:cNvSpPr>
            <a:spLocks noGrp="1"/>
          </p:cNvSpPr>
          <p:nvPr>
            <p:ph type="body" idx="1"/>
          </p:nvPr>
        </p:nvSpPr>
        <p:spPr>
          <a:no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674" name="Rectangle 2"/>
          <p:cNvSpPr>
            <a:spLocks noGrp="1" noRot="1" noChangeAspect="1" noTextEdit="1"/>
          </p:cNvSpPr>
          <p:nvPr>
            <p:ph type="sldImg"/>
          </p:nvPr>
        </p:nvSpPr>
        <p:spPr bwMode="auto">
          <a:noFill/>
          <a:ln>
            <a:solidFill>
              <a:srgbClr val="000000"/>
            </a:solidFill>
            <a:miter lim="800000"/>
            <a:headEnd/>
            <a:tailEnd/>
          </a:ln>
        </p:spPr>
      </p:sp>
      <p:sp>
        <p:nvSpPr>
          <p:cNvPr id="156675" name="Rectangle 3"/>
          <p:cNvSpPr>
            <a:spLocks noGrp="1"/>
          </p:cNvSpPr>
          <p:nvPr>
            <p:ph type="body" idx="1"/>
          </p:nvPr>
        </p:nvSpPr>
        <p:spPr>
          <a:no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722" name="Rectangle 2"/>
          <p:cNvSpPr>
            <a:spLocks noGrp="1" noRot="1" noChangeAspect="1" noTextEdit="1"/>
          </p:cNvSpPr>
          <p:nvPr>
            <p:ph type="sldImg"/>
          </p:nvPr>
        </p:nvSpPr>
        <p:spPr bwMode="auto">
          <a:noFill/>
          <a:ln>
            <a:solidFill>
              <a:srgbClr val="000000"/>
            </a:solidFill>
            <a:miter lim="800000"/>
            <a:headEnd/>
            <a:tailEnd/>
          </a:ln>
        </p:spPr>
      </p:sp>
      <p:sp>
        <p:nvSpPr>
          <p:cNvPr id="158723" name="Rectangle 3"/>
          <p:cNvSpPr>
            <a:spLocks noGrp="1"/>
          </p:cNvSpPr>
          <p:nvPr>
            <p:ph type="body" idx="1"/>
          </p:nvPr>
        </p:nvSpPr>
        <p:spPr>
          <a:no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p:spPr>
      </p:sp>
      <p:sp>
        <p:nvSpPr>
          <p:cNvPr id="160771" name="Rectangle 3"/>
          <p:cNvSpPr>
            <a:spLocks noGrp="1"/>
          </p:cNvSpPr>
          <p:nvPr>
            <p:ph type="body" idx="1"/>
          </p:nvPr>
        </p:nvSpPr>
        <p:spPr>
          <a:no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3538" name="Rectangle 2"/>
          <p:cNvSpPr>
            <a:spLocks noGrp="1" noRot="1" noChangeAspect="1" noTextEdit="1"/>
          </p:cNvSpPr>
          <p:nvPr>
            <p:ph type="sldImg"/>
          </p:nvPr>
        </p:nvSpPr>
        <p:spPr bwMode="auto">
          <a:noFill/>
          <a:ln>
            <a:solidFill>
              <a:srgbClr val="000000"/>
            </a:solidFill>
            <a:miter lim="800000"/>
            <a:headEnd/>
            <a:tailEnd/>
          </a:ln>
        </p:spPr>
      </p:sp>
      <p:sp>
        <p:nvSpPr>
          <p:cNvPr id="193539" name="Rectangle 3"/>
          <p:cNvSpPr>
            <a:spLocks noGrp="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1250" name="Rectangle 2"/>
          <p:cNvSpPr>
            <a:spLocks noGrp="1" noRot="1" noChangeAspect="1" noTextEdit="1"/>
          </p:cNvSpPr>
          <p:nvPr>
            <p:ph type="sldImg"/>
          </p:nvPr>
        </p:nvSpPr>
        <p:spPr bwMode="auto">
          <a:noFill/>
          <a:ln>
            <a:solidFill>
              <a:srgbClr val="000000"/>
            </a:solidFill>
            <a:miter lim="800000"/>
            <a:headEnd/>
            <a:tailEnd/>
          </a:ln>
        </p:spPr>
      </p:sp>
      <p:sp>
        <p:nvSpPr>
          <p:cNvPr id="181251" name="Rectangle 3"/>
          <p:cNvSpPr>
            <a:spLocks noGrp="1"/>
          </p:cNvSpPr>
          <p:nvPr>
            <p:ph type="body" idx="1"/>
          </p:nvPr>
        </p:nvSpPr>
        <p:spPr>
          <a:noFill/>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p:spPr>
      </p:sp>
      <p:sp>
        <p:nvSpPr>
          <p:cNvPr id="164867" name="Rectangle 3"/>
          <p:cNvSpPr>
            <a:spLocks noGrp="1"/>
          </p:cNvSpPr>
          <p:nvPr>
            <p:ph type="body" idx="1"/>
          </p:nvPr>
        </p:nvSpPr>
        <p:spPr>
          <a:no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a:noFill/>
          <a:ln/>
        </p:spPr>
        <p:txBody>
          <a:bodyPr/>
          <a:lstStyle/>
          <a:p>
            <a:pPr eaLnBrk="1" hangingPunct="1">
              <a:spcBef>
                <a:spcPct val="0"/>
              </a:spcBef>
            </a:pPr>
            <a:endParaRPr lang="en-US"/>
          </a:p>
        </p:txBody>
      </p:sp>
      <p:sp>
        <p:nvSpPr>
          <p:cNvPr id="57347" name="Slide Number Placeholder 3"/>
          <p:cNvSpPr>
            <a:spLocks noGrp="1"/>
          </p:cNvSpPr>
          <p:nvPr>
            <p:ph type="sldNum" sz="quarter" idx="5"/>
          </p:nvPr>
        </p:nvSpPr>
        <p:spPr>
          <a:noFill/>
        </p:spPr>
        <p:txBody>
          <a:bodyPr/>
          <a:lstStyle/>
          <a:p>
            <a:fld id="{C271878B-2557-424D-8AC0-BC468360D0D6}" type="slidenum">
              <a:rPr lang="en-GB"/>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a:noFill/>
          <a:ln/>
        </p:spPr>
        <p:txBody>
          <a:bodyPr/>
          <a:lstStyle/>
          <a:p>
            <a:pPr eaLnBrk="1" hangingPunct="1">
              <a:spcBef>
                <a:spcPct val="0"/>
              </a:spcBef>
            </a:pPr>
            <a:endParaRPr lang="en-US"/>
          </a:p>
        </p:txBody>
      </p:sp>
      <p:sp>
        <p:nvSpPr>
          <p:cNvPr id="59395" name="Slide Number Placeholder 3"/>
          <p:cNvSpPr>
            <a:spLocks noGrp="1"/>
          </p:cNvSpPr>
          <p:nvPr>
            <p:ph type="sldNum" sz="quarter" idx="5"/>
          </p:nvPr>
        </p:nvSpPr>
        <p:spPr>
          <a:noFill/>
        </p:spPr>
        <p:txBody>
          <a:bodyPr/>
          <a:lstStyle/>
          <a:p>
            <a:fld id="{28920101-345A-CB46-8340-9E9E7961B8E1}" type="slidenum">
              <a:rPr lang="en-GB"/>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3" name="Notes Placeholder 2"/>
          <p:cNvSpPr>
            <a:spLocks noGrp="1"/>
          </p:cNvSpPr>
          <p:nvPr>
            <p:ph type="body" idx="1"/>
          </p:nvPr>
        </p:nvSpPr>
        <p:spPr>
          <a:noFill/>
          <a:ln/>
        </p:spPr>
        <p:txBody>
          <a:bodyPr/>
          <a:lstStyle/>
          <a:p>
            <a:pPr eaLnBrk="1" hangingPunct="1">
              <a:spcBef>
                <a:spcPct val="0"/>
              </a:spcBef>
            </a:pPr>
            <a:endParaRPr lang="en-US"/>
          </a:p>
        </p:txBody>
      </p:sp>
      <p:sp>
        <p:nvSpPr>
          <p:cNvPr id="179204" name="Slide Number Placeholder 3"/>
          <p:cNvSpPr txBox="1">
            <a:spLocks noGrp="1"/>
          </p:cNvSpPr>
          <p:nvPr/>
        </p:nvSpPr>
        <p:spPr bwMode="auto">
          <a:xfrm>
            <a:off x="5256213" y="6646863"/>
            <a:ext cx="4025900" cy="349250"/>
          </a:xfrm>
          <a:prstGeom prst="rect">
            <a:avLst/>
          </a:prstGeom>
          <a:noFill/>
          <a:ln w="9525">
            <a:noFill/>
            <a:miter lim="800000"/>
            <a:headEnd/>
            <a:tailEnd/>
          </a:ln>
        </p:spPr>
        <p:txBody>
          <a:bodyPr lIns="93031" tIns="46516" rIns="93031" bIns="46516" anchor="b">
            <a:prstTxWarp prst="textNoShape">
              <a:avLst/>
            </a:prstTxWarp>
          </a:bodyPr>
          <a:lstStyle/>
          <a:p>
            <a:pPr algn="r" defTabSz="930275"/>
            <a:fld id="{057A54EC-3C34-9C46-B012-C927E13F729D}" type="slidenum">
              <a:rPr lang="en-GB" sz="1200"/>
              <a:pPr algn="r" defTabSz="930275"/>
              <a:t>23</a:t>
            </a:fld>
            <a:endParaRPr lang="en-GB"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7746" name="Rectangle 2"/>
          <p:cNvSpPr>
            <a:spLocks noGrp="1" noRot="1" noChangeAspect="1" noTextEdit="1"/>
          </p:cNvSpPr>
          <p:nvPr>
            <p:ph type="sldImg"/>
          </p:nvPr>
        </p:nvSpPr>
        <p:spPr bwMode="auto">
          <a:noFill/>
          <a:ln>
            <a:solidFill>
              <a:srgbClr val="000000"/>
            </a:solidFill>
            <a:miter lim="800000"/>
            <a:headEnd/>
            <a:tailEnd/>
          </a:ln>
        </p:spPr>
      </p:sp>
      <p:sp>
        <p:nvSpPr>
          <p:cNvPr id="287747" name="Rectangle 3"/>
          <p:cNvSpPr>
            <a:spLocks noGrp="1"/>
          </p:cNvSpPr>
          <p:nvPr>
            <p:ph type="body" idx="1"/>
          </p:nvPr>
        </p:nvSpPr>
        <p:spPr>
          <a:noFill/>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7874" name="Rectangle 2"/>
          <p:cNvSpPr>
            <a:spLocks noGrp="1" noRot="1" noChangeAspect="1" noTextEdit="1"/>
          </p:cNvSpPr>
          <p:nvPr>
            <p:ph type="sldImg"/>
          </p:nvPr>
        </p:nvSpPr>
        <p:spPr bwMode="auto">
          <a:noFill/>
          <a:ln>
            <a:solidFill>
              <a:srgbClr val="000000"/>
            </a:solidFill>
            <a:miter lim="800000"/>
            <a:headEnd/>
            <a:tailEnd/>
          </a:ln>
        </p:spPr>
      </p:sp>
      <p:sp>
        <p:nvSpPr>
          <p:cNvPr id="207875" name="Rectangle 3"/>
          <p:cNvSpPr>
            <a:spLocks noGrp="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9922" name="Rectangle 2"/>
          <p:cNvSpPr>
            <a:spLocks noGrp="1" noRot="1" noChangeAspect="1" noTextEdit="1"/>
          </p:cNvSpPr>
          <p:nvPr>
            <p:ph type="sldImg"/>
          </p:nvPr>
        </p:nvSpPr>
        <p:spPr bwMode="auto">
          <a:noFill/>
          <a:ln>
            <a:solidFill>
              <a:srgbClr val="000000"/>
            </a:solidFill>
            <a:miter lim="800000"/>
            <a:headEnd/>
            <a:tailEnd/>
          </a:ln>
        </p:spPr>
      </p:sp>
      <p:sp>
        <p:nvSpPr>
          <p:cNvPr id="209923" name="Rectangle 3"/>
          <p:cNvSpPr>
            <a:spLocks noGrp="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1970" name="Rectangle 2"/>
          <p:cNvSpPr>
            <a:spLocks noGrp="1" noRot="1" noChangeAspect="1" noTextEdit="1"/>
          </p:cNvSpPr>
          <p:nvPr>
            <p:ph type="sldImg"/>
          </p:nvPr>
        </p:nvSpPr>
        <p:spPr bwMode="auto">
          <a:noFill/>
          <a:ln>
            <a:solidFill>
              <a:srgbClr val="000000"/>
            </a:solidFill>
            <a:miter lim="800000"/>
            <a:headEnd/>
            <a:tailEnd/>
          </a:ln>
        </p:spPr>
      </p:sp>
      <p:sp>
        <p:nvSpPr>
          <p:cNvPr id="211971" name="Rectangle 3"/>
          <p:cNvSpPr>
            <a:spLocks noGrp="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4018" name="Rectangle 2"/>
          <p:cNvSpPr>
            <a:spLocks noGrp="1" noRot="1" noChangeAspect="1" noTextEdit="1"/>
          </p:cNvSpPr>
          <p:nvPr>
            <p:ph type="sldImg"/>
          </p:nvPr>
        </p:nvSpPr>
        <p:spPr bwMode="auto">
          <a:noFill/>
          <a:ln>
            <a:solidFill>
              <a:srgbClr val="000000"/>
            </a:solidFill>
            <a:miter lim="800000"/>
            <a:headEnd/>
            <a:tailEnd/>
          </a:ln>
        </p:spPr>
      </p:sp>
      <p:sp>
        <p:nvSpPr>
          <p:cNvPr id="214019" name="Rectangle 3"/>
          <p:cNvSpPr>
            <a:spLocks noGrp="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6066" name="Rectangle 2"/>
          <p:cNvSpPr>
            <a:spLocks noGrp="1" noRot="1" noChangeAspect="1" noTextEdit="1"/>
          </p:cNvSpPr>
          <p:nvPr>
            <p:ph type="sldImg"/>
          </p:nvPr>
        </p:nvSpPr>
        <p:spPr bwMode="auto">
          <a:noFill/>
          <a:ln>
            <a:solidFill>
              <a:srgbClr val="000000"/>
            </a:solidFill>
            <a:miter lim="800000"/>
            <a:headEnd/>
            <a:tailEnd/>
          </a:ln>
        </p:spPr>
      </p:sp>
      <p:sp>
        <p:nvSpPr>
          <p:cNvPr id="216067" name="Rectangle 3"/>
          <p:cNvSpPr>
            <a:spLocks noGrp="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9010" name="Rectangle 2"/>
          <p:cNvSpPr>
            <a:spLocks noGrp="1" noRot="1" noChangeAspect="1" noTextEdit="1"/>
          </p:cNvSpPr>
          <p:nvPr>
            <p:ph type="sldImg"/>
          </p:nvPr>
        </p:nvSpPr>
        <p:spPr bwMode="auto">
          <a:noFill/>
          <a:ln>
            <a:solidFill>
              <a:srgbClr val="000000"/>
            </a:solidFill>
            <a:miter lim="800000"/>
            <a:headEnd/>
            <a:tailEnd/>
          </a:ln>
        </p:spPr>
      </p:sp>
      <p:sp>
        <p:nvSpPr>
          <p:cNvPr id="299011" name="Rectangle 3"/>
          <p:cNvSpPr>
            <a:spLocks noGrp="1"/>
          </p:cNvSpPr>
          <p:nvPr>
            <p:ph type="body" idx="1"/>
          </p:nvPr>
        </p:nvSpPr>
        <p:spPr>
          <a:noFill/>
          <a:ln/>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8114" name="Rectangle 2"/>
          <p:cNvSpPr>
            <a:spLocks noGrp="1" noRot="1" noChangeAspect="1" noTextEdit="1"/>
          </p:cNvSpPr>
          <p:nvPr>
            <p:ph type="sldImg"/>
          </p:nvPr>
        </p:nvSpPr>
        <p:spPr bwMode="auto">
          <a:noFill/>
          <a:ln>
            <a:solidFill>
              <a:srgbClr val="000000"/>
            </a:solidFill>
            <a:miter lim="800000"/>
            <a:headEnd/>
            <a:tailEnd/>
          </a:ln>
        </p:spPr>
      </p:sp>
      <p:sp>
        <p:nvSpPr>
          <p:cNvPr id="218115" name="Rectangle 3"/>
          <p:cNvSpPr>
            <a:spLocks noGrp="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4258" name="Slide Image Placeholder 1"/>
          <p:cNvSpPr>
            <a:spLocks noGrp="1" noRot="1" noChangeAspect="1" noTextEdit="1"/>
          </p:cNvSpPr>
          <p:nvPr>
            <p:ph type="sldImg"/>
          </p:nvPr>
        </p:nvSpPr>
        <p:spPr bwMode="auto">
          <a:noFill/>
          <a:ln>
            <a:solidFill>
              <a:srgbClr val="000000"/>
            </a:solidFill>
            <a:miter lim="800000"/>
            <a:headEnd/>
            <a:tailEnd/>
          </a:ln>
        </p:spPr>
      </p:sp>
      <p:sp>
        <p:nvSpPr>
          <p:cNvPr id="224259" name="Notes Placeholder 2"/>
          <p:cNvSpPr>
            <a:spLocks noGrp="1"/>
          </p:cNvSpPr>
          <p:nvPr>
            <p:ph type="body" idx="1"/>
          </p:nvPr>
        </p:nvSpPr>
        <p:spPr>
          <a:noFill/>
          <a:ln/>
        </p:spPr>
        <p:txBody>
          <a:bodyPr/>
          <a:lstStyle/>
          <a:p>
            <a:pPr eaLnBrk="1" hangingPunct="1">
              <a:spcBef>
                <a:spcPct val="0"/>
              </a:spcBef>
            </a:pPr>
            <a:endParaRPr lang="en-US"/>
          </a:p>
        </p:txBody>
      </p:sp>
      <p:sp>
        <p:nvSpPr>
          <p:cNvPr id="224260" name="Slide Number Placeholder 3"/>
          <p:cNvSpPr txBox="1">
            <a:spLocks noGrp="1"/>
          </p:cNvSpPr>
          <p:nvPr/>
        </p:nvSpPr>
        <p:spPr bwMode="auto">
          <a:xfrm>
            <a:off x="5256213" y="6646863"/>
            <a:ext cx="4025900" cy="349250"/>
          </a:xfrm>
          <a:prstGeom prst="rect">
            <a:avLst/>
          </a:prstGeom>
          <a:noFill/>
          <a:ln w="9525">
            <a:noFill/>
            <a:miter lim="800000"/>
            <a:headEnd/>
            <a:tailEnd/>
          </a:ln>
        </p:spPr>
        <p:txBody>
          <a:bodyPr lIns="93031" tIns="46516" rIns="93031" bIns="46516" anchor="b">
            <a:prstTxWarp prst="textNoShape">
              <a:avLst/>
            </a:prstTxWarp>
          </a:bodyPr>
          <a:lstStyle/>
          <a:p>
            <a:pPr algn="r" defTabSz="930275"/>
            <a:fld id="{5060C7D6-D127-0147-BD08-B9D94895439B}" type="slidenum">
              <a:rPr lang="en-GB" sz="1200"/>
              <a:pPr algn="r" defTabSz="930275"/>
              <a:t>31</a:t>
            </a:fld>
            <a:endParaRPr lang="en-GB"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6306" name="Slide Image Placeholder 1"/>
          <p:cNvSpPr>
            <a:spLocks noGrp="1" noRot="1" noChangeAspect="1" noTextEdit="1"/>
          </p:cNvSpPr>
          <p:nvPr>
            <p:ph type="sldImg"/>
          </p:nvPr>
        </p:nvSpPr>
        <p:spPr bwMode="auto">
          <a:noFill/>
          <a:ln>
            <a:solidFill>
              <a:srgbClr val="000000"/>
            </a:solidFill>
            <a:miter lim="800000"/>
            <a:headEnd/>
            <a:tailEnd/>
          </a:ln>
        </p:spPr>
      </p:sp>
      <p:sp>
        <p:nvSpPr>
          <p:cNvPr id="226307" name="Notes Placeholder 2"/>
          <p:cNvSpPr>
            <a:spLocks noGrp="1"/>
          </p:cNvSpPr>
          <p:nvPr>
            <p:ph type="body" idx="1"/>
          </p:nvPr>
        </p:nvSpPr>
        <p:spPr>
          <a:noFill/>
          <a:ln/>
        </p:spPr>
        <p:txBody>
          <a:bodyPr/>
          <a:lstStyle/>
          <a:p>
            <a:pPr eaLnBrk="1" hangingPunct="1">
              <a:spcBef>
                <a:spcPct val="0"/>
              </a:spcBef>
            </a:pPr>
            <a:endParaRPr lang="en-US"/>
          </a:p>
        </p:txBody>
      </p:sp>
      <p:sp>
        <p:nvSpPr>
          <p:cNvPr id="226308" name="Slide Number Placeholder 3"/>
          <p:cNvSpPr txBox="1">
            <a:spLocks noGrp="1"/>
          </p:cNvSpPr>
          <p:nvPr/>
        </p:nvSpPr>
        <p:spPr bwMode="auto">
          <a:xfrm>
            <a:off x="5256213" y="6646863"/>
            <a:ext cx="4025900" cy="349250"/>
          </a:xfrm>
          <a:prstGeom prst="rect">
            <a:avLst/>
          </a:prstGeom>
          <a:noFill/>
          <a:ln w="9525">
            <a:noFill/>
            <a:miter lim="800000"/>
            <a:headEnd/>
            <a:tailEnd/>
          </a:ln>
        </p:spPr>
        <p:txBody>
          <a:bodyPr lIns="93031" tIns="46516" rIns="93031" bIns="46516" anchor="b">
            <a:prstTxWarp prst="textNoShape">
              <a:avLst/>
            </a:prstTxWarp>
          </a:bodyPr>
          <a:lstStyle/>
          <a:p>
            <a:pPr algn="r" defTabSz="930275"/>
            <a:fld id="{40DC2479-90F9-5F4C-B1A2-0E354F52FE6F}" type="slidenum">
              <a:rPr lang="en-GB" sz="1200"/>
              <a:pPr algn="r" defTabSz="930275"/>
              <a:t>32</a:t>
            </a:fld>
            <a:endParaRPr lang="en-GB"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bwMode="auto">
          <a:noFill/>
          <a:ln>
            <a:solidFill>
              <a:srgbClr val="000000"/>
            </a:solidFill>
            <a:miter lim="800000"/>
            <a:headEnd/>
            <a:tailEnd/>
          </a:ln>
        </p:spPr>
      </p:sp>
      <p:sp>
        <p:nvSpPr>
          <p:cNvPr id="228355" name="Notes Placeholder 2"/>
          <p:cNvSpPr>
            <a:spLocks noGrp="1"/>
          </p:cNvSpPr>
          <p:nvPr>
            <p:ph type="body" idx="1"/>
          </p:nvPr>
        </p:nvSpPr>
        <p:spPr>
          <a:noFill/>
          <a:ln/>
        </p:spPr>
        <p:txBody>
          <a:bodyPr/>
          <a:lstStyle/>
          <a:p>
            <a:pPr eaLnBrk="1" hangingPunct="1">
              <a:spcBef>
                <a:spcPct val="0"/>
              </a:spcBef>
            </a:pPr>
            <a:endParaRPr lang="en-US"/>
          </a:p>
        </p:txBody>
      </p:sp>
      <p:sp>
        <p:nvSpPr>
          <p:cNvPr id="228356" name="Slide Number Placeholder 3"/>
          <p:cNvSpPr txBox="1">
            <a:spLocks noGrp="1"/>
          </p:cNvSpPr>
          <p:nvPr/>
        </p:nvSpPr>
        <p:spPr bwMode="auto">
          <a:xfrm>
            <a:off x="5256213" y="6646863"/>
            <a:ext cx="4025900" cy="349250"/>
          </a:xfrm>
          <a:prstGeom prst="rect">
            <a:avLst/>
          </a:prstGeom>
          <a:noFill/>
          <a:ln w="9525">
            <a:noFill/>
            <a:miter lim="800000"/>
            <a:headEnd/>
            <a:tailEnd/>
          </a:ln>
        </p:spPr>
        <p:txBody>
          <a:bodyPr lIns="93031" tIns="46516" rIns="93031" bIns="46516" anchor="b">
            <a:prstTxWarp prst="textNoShape">
              <a:avLst/>
            </a:prstTxWarp>
          </a:bodyPr>
          <a:lstStyle/>
          <a:p>
            <a:pPr algn="r" defTabSz="930275"/>
            <a:fld id="{D1F8D404-682C-0A4B-B235-35D1DEC4992F}" type="slidenum">
              <a:rPr lang="en-GB" sz="1200"/>
              <a:pPr algn="r" defTabSz="930275"/>
              <a:t>33</a:t>
            </a:fld>
            <a:endParaRPr lang="en-GB"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bwMode="auto">
          <a:noFill/>
          <a:ln>
            <a:solidFill>
              <a:srgbClr val="000000"/>
            </a:solidFill>
            <a:miter lim="800000"/>
            <a:headEnd/>
            <a:tailEnd/>
          </a:ln>
        </p:spPr>
      </p:sp>
      <p:sp>
        <p:nvSpPr>
          <p:cNvPr id="230403" name="Notes Placeholder 2"/>
          <p:cNvSpPr>
            <a:spLocks noGrp="1"/>
          </p:cNvSpPr>
          <p:nvPr>
            <p:ph type="body" idx="1"/>
          </p:nvPr>
        </p:nvSpPr>
        <p:spPr>
          <a:noFill/>
          <a:ln/>
        </p:spPr>
        <p:txBody>
          <a:bodyPr/>
          <a:lstStyle/>
          <a:p>
            <a:pPr eaLnBrk="1" hangingPunct="1">
              <a:spcBef>
                <a:spcPct val="0"/>
              </a:spcBef>
            </a:pPr>
            <a:endParaRPr lang="en-US"/>
          </a:p>
        </p:txBody>
      </p:sp>
      <p:sp>
        <p:nvSpPr>
          <p:cNvPr id="230404" name="Slide Number Placeholder 3"/>
          <p:cNvSpPr txBox="1">
            <a:spLocks noGrp="1"/>
          </p:cNvSpPr>
          <p:nvPr/>
        </p:nvSpPr>
        <p:spPr bwMode="auto">
          <a:xfrm>
            <a:off x="5256213" y="6646863"/>
            <a:ext cx="4025900" cy="349250"/>
          </a:xfrm>
          <a:prstGeom prst="rect">
            <a:avLst/>
          </a:prstGeom>
          <a:noFill/>
          <a:ln w="9525">
            <a:noFill/>
            <a:miter lim="800000"/>
            <a:headEnd/>
            <a:tailEnd/>
          </a:ln>
        </p:spPr>
        <p:txBody>
          <a:bodyPr lIns="93031" tIns="46516" rIns="93031" bIns="46516" anchor="b">
            <a:prstTxWarp prst="textNoShape">
              <a:avLst/>
            </a:prstTxWarp>
          </a:bodyPr>
          <a:lstStyle/>
          <a:p>
            <a:pPr algn="r" defTabSz="930275"/>
            <a:fld id="{3E8CCC93-1E28-AD4B-A7B3-41B9950EE3A4}" type="slidenum">
              <a:rPr lang="en-GB" sz="1200"/>
              <a:pPr algn="r" defTabSz="930275"/>
              <a:t>34</a:t>
            </a:fld>
            <a:endParaRPr lang="en-GB"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7266" name="Rectangle 2"/>
          <p:cNvSpPr>
            <a:spLocks noGrp="1" noRot="1" noChangeAspect="1" noTextEdit="1"/>
          </p:cNvSpPr>
          <p:nvPr>
            <p:ph type="sldImg"/>
          </p:nvPr>
        </p:nvSpPr>
        <p:spPr bwMode="auto">
          <a:noFill/>
          <a:ln>
            <a:solidFill>
              <a:srgbClr val="000000"/>
            </a:solidFill>
            <a:miter lim="800000"/>
            <a:headEnd/>
            <a:tailEnd/>
          </a:ln>
        </p:spPr>
      </p:sp>
      <p:sp>
        <p:nvSpPr>
          <p:cNvPr id="267267" name="Rectangle 3"/>
          <p:cNvSpPr>
            <a:spLocks noGrp="1"/>
          </p:cNvSpPr>
          <p:nvPr>
            <p:ph type="body" idx="1"/>
          </p:nvPr>
        </p:nvSpPr>
        <p:spPr>
          <a:noFill/>
          <a:ln/>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2450" name="Slide Image Placeholder 1"/>
          <p:cNvSpPr>
            <a:spLocks noGrp="1" noRot="1" noChangeAspect="1" noTextEdit="1"/>
          </p:cNvSpPr>
          <p:nvPr>
            <p:ph type="sldImg"/>
          </p:nvPr>
        </p:nvSpPr>
        <p:spPr bwMode="auto">
          <a:noFill/>
          <a:ln>
            <a:solidFill>
              <a:srgbClr val="000000"/>
            </a:solidFill>
            <a:miter lim="800000"/>
            <a:headEnd/>
            <a:tailEnd/>
          </a:ln>
        </p:spPr>
      </p:sp>
      <p:sp>
        <p:nvSpPr>
          <p:cNvPr id="232451" name="Notes Placeholder 2"/>
          <p:cNvSpPr>
            <a:spLocks noGrp="1"/>
          </p:cNvSpPr>
          <p:nvPr>
            <p:ph type="body" idx="1"/>
          </p:nvPr>
        </p:nvSpPr>
        <p:spPr>
          <a:noFill/>
          <a:ln/>
        </p:spPr>
        <p:txBody>
          <a:bodyPr/>
          <a:lstStyle/>
          <a:p>
            <a:pPr eaLnBrk="1" hangingPunct="1">
              <a:spcBef>
                <a:spcPct val="0"/>
              </a:spcBef>
            </a:pPr>
            <a:endParaRPr lang="en-US"/>
          </a:p>
        </p:txBody>
      </p:sp>
      <p:sp>
        <p:nvSpPr>
          <p:cNvPr id="232452" name="Slide Number Placeholder 3"/>
          <p:cNvSpPr txBox="1">
            <a:spLocks noGrp="1"/>
          </p:cNvSpPr>
          <p:nvPr/>
        </p:nvSpPr>
        <p:spPr bwMode="auto">
          <a:xfrm>
            <a:off x="5256213" y="6646863"/>
            <a:ext cx="4025900" cy="349250"/>
          </a:xfrm>
          <a:prstGeom prst="rect">
            <a:avLst/>
          </a:prstGeom>
          <a:noFill/>
          <a:ln w="9525">
            <a:noFill/>
            <a:miter lim="800000"/>
            <a:headEnd/>
            <a:tailEnd/>
          </a:ln>
        </p:spPr>
        <p:txBody>
          <a:bodyPr lIns="93031" tIns="46516" rIns="93031" bIns="46516" anchor="b">
            <a:prstTxWarp prst="textNoShape">
              <a:avLst/>
            </a:prstTxWarp>
          </a:bodyPr>
          <a:lstStyle/>
          <a:p>
            <a:pPr algn="r" defTabSz="930275"/>
            <a:fld id="{DFBFEBA4-4C4D-F34C-B58B-4690B2379912}" type="slidenum">
              <a:rPr lang="en-GB" sz="1200"/>
              <a:pPr algn="r" defTabSz="930275"/>
              <a:t>36</a:t>
            </a:fld>
            <a:endParaRPr lang="en-GB"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9314" name="Rectangle 2"/>
          <p:cNvSpPr>
            <a:spLocks noGrp="1" noRot="1" noChangeAspect="1" noTextEdit="1"/>
          </p:cNvSpPr>
          <p:nvPr>
            <p:ph type="sldImg"/>
          </p:nvPr>
        </p:nvSpPr>
        <p:spPr bwMode="auto">
          <a:noFill/>
          <a:ln>
            <a:solidFill>
              <a:srgbClr val="000000"/>
            </a:solidFill>
            <a:miter lim="800000"/>
            <a:headEnd/>
            <a:tailEnd/>
          </a:ln>
        </p:spPr>
      </p:sp>
      <p:sp>
        <p:nvSpPr>
          <p:cNvPr id="269315" name="Rectangle 3"/>
          <p:cNvSpPr>
            <a:spLocks noGrp="1"/>
          </p:cNvSpPr>
          <p:nvPr>
            <p:ph type="body" idx="1"/>
          </p:nvPr>
        </p:nvSpPr>
        <p:spPr>
          <a:noFill/>
          <a:ln/>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4498" name="Slide Image Placeholder 1"/>
          <p:cNvSpPr>
            <a:spLocks noGrp="1" noRot="1" noChangeAspect="1" noTextEdit="1"/>
          </p:cNvSpPr>
          <p:nvPr>
            <p:ph type="sldImg"/>
          </p:nvPr>
        </p:nvSpPr>
        <p:spPr bwMode="auto">
          <a:noFill/>
          <a:ln>
            <a:solidFill>
              <a:srgbClr val="000000"/>
            </a:solidFill>
            <a:miter lim="800000"/>
            <a:headEnd/>
            <a:tailEnd/>
          </a:ln>
        </p:spPr>
      </p:sp>
      <p:sp>
        <p:nvSpPr>
          <p:cNvPr id="234499" name="Notes Placeholder 2"/>
          <p:cNvSpPr>
            <a:spLocks noGrp="1"/>
          </p:cNvSpPr>
          <p:nvPr>
            <p:ph type="body" idx="1"/>
          </p:nvPr>
        </p:nvSpPr>
        <p:spPr>
          <a:noFill/>
          <a:ln/>
        </p:spPr>
        <p:txBody>
          <a:bodyPr/>
          <a:lstStyle/>
          <a:p>
            <a:pPr eaLnBrk="1" hangingPunct="1">
              <a:spcBef>
                <a:spcPct val="0"/>
              </a:spcBef>
            </a:pPr>
            <a:endParaRPr lang="en-US"/>
          </a:p>
        </p:txBody>
      </p:sp>
      <p:sp>
        <p:nvSpPr>
          <p:cNvPr id="234500" name="Slide Number Placeholder 3"/>
          <p:cNvSpPr txBox="1">
            <a:spLocks noGrp="1"/>
          </p:cNvSpPr>
          <p:nvPr/>
        </p:nvSpPr>
        <p:spPr bwMode="auto">
          <a:xfrm>
            <a:off x="5256213" y="6646863"/>
            <a:ext cx="4025900" cy="349250"/>
          </a:xfrm>
          <a:prstGeom prst="rect">
            <a:avLst/>
          </a:prstGeom>
          <a:noFill/>
          <a:ln w="9525">
            <a:noFill/>
            <a:miter lim="800000"/>
            <a:headEnd/>
            <a:tailEnd/>
          </a:ln>
        </p:spPr>
        <p:txBody>
          <a:bodyPr lIns="93031" tIns="46516" rIns="93031" bIns="46516" anchor="b">
            <a:prstTxWarp prst="textNoShape">
              <a:avLst/>
            </a:prstTxWarp>
          </a:bodyPr>
          <a:lstStyle/>
          <a:p>
            <a:pPr algn="r" defTabSz="930275"/>
            <a:fld id="{E9329B3E-9AF2-4A40-9113-882869B1246A}" type="slidenum">
              <a:rPr lang="en-GB" sz="1200"/>
              <a:pPr algn="r" defTabSz="930275"/>
              <a:t>38</a:t>
            </a:fld>
            <a:endParaRPr lang="en-GB"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9794" name="Slide Image Placeholder 1"/>
          <p:cNvSpPr>
            <a:spLocks noGrp="1" noRot="1" noChangeAspect="1" noTextEdit="1"/>
          </p:cNvSpPr>
          <p:nvPr>
            <p:ph type="sldImg"/>
          </p:nvPr>
        </p:nvSpPr>
        <p:spPr bwMode="auto">
          <a:noFill/>
          <a:ln>
            <a:solidFill>
              <a:srgbClr val="000000"/>
            </a:solidFill>
            <a:miter lim="800000"/>
            <a:headEnd/>
            <a:tailEnd/>
          </a:ln>
        </p:spPr>
      </p:sp>
      <p:sp>
        <p:nvSpPr>
          <p:cNvPr id="289795" name="Notes Placeholder 2"/>
          <p:cNvSpPr>
            <a:spLocks noGrp="1"/>
          </p:cNvSpPr>
          <p:nvPr>
            <p:ph type="body" idx="1"/>
          </p:nvPr>
        </p:nvSpPr>
        <p:spPr>
          <a:noFill/>
          <a:ln/>
        </p:spPr>
        <p:txBody>
          <a:bodyPr/>
          <a:lstStyle/>
          <a:p>
            <a:pPr eaLnBrk="1" hangingPunct="1">
              <a:spcBef>
                <a:spcPct val="0"/>
              </a:spcBef>
            </a:pPr>
            <a:endParaRPr lang="en-US"/>
          </a:p>
        </p:txBody>
      </p:sp>
      <p:sp>
        <p:nvSpPr>
          <p:cNvPr id="289796" name="Slide Number Placeholder 3"/>
          <p:cNvSpPr txBox="1">
            <a:spLocks noGrp="1"/>
          </p:cNvSpPr>
          <p:nvPr/>
        </p:nvSpPr>
        <p:spPr bwMode="auto">
          <a:xfrm>
            <a:off x="5256213" y="6646863"/>
            <a:ext cx="4025900" cy="349250"/>
          </a:xfrm>
          <a:prstGeom prst="rect">
            <a:avLst/>
          </a:prstGeom>
          <a:noFill/>
          <a:ln w="9525">
            <a:noFill/>
            <a:miter lim="800000"/>
            <a:headEnd/>
            <a:tailEnd/>
          </a:ln>
        </p:spPr>
        <p:txBody>
          <a:bodyPr lIns="93031" tIns="46516" rIns="93031" bIns="46516" anchor="b">
            <a:prstTxWarp prst="textNoShape">
              <a:avLst/>
            </a:prstTxWarp>
          </a:bodyPr>
          <a:lstStyle/>
          <a:p>
            <a:pPr algn="r" defTabSz="930275"/>
            <a:fld id="{B6E66BBF-DEBE-6A45-A672-F5759CADA9C4}" type="slidenum">
              <a:rPr lang="en-GB" sz="1200"/>
              <a:pPr algn="r" defTabSz="930275"/>
              <a:t>39</a:t>
            </a:fld>
            <a:endParaRPr lang="en-GB"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1058" name="Rectangle 2"/>
          <p:cNvSpPr>
            <a:spLocks noGrp="1" noRot="1" noChangeAspect="1" noTextEdit="1"/>
          </p:cNvSpPr>
          <p:nvPr>
            <p:ph type="sldImg"/>
          </p:nvPr>
        </p:nvSpPr>
        <p:spPr bwMode="auto">
          <a:noFill/>
          <a:ln>
            <a:solidFill>
              <a:srgbClr val="000000"/>
            </a:solidFill>
            <a:miter lim="800000"/>
            <a:headEnd/>
            <a:tailEnd/>
          </a:ln>
        </p:spPr>
      </p:sp>
      <p:sp>
        <p:nvSpPr>
          <p:cNvPr id="301059" name="Rectangle 3"/>
          <p:cNvSpPr>
            <a:spLocks noGrp="1"/>
          </p:cNvSpPr>
          <p:nvPr>
            <p:ph type="body" idx="1"/>
          </p:nvPr>
        </p:nvSpPr>
        <p:spPr>
          <a:noFill/>
          <a:ln/>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1842" name="Slide Image Placeholder 1"/>
          <p:cNvSpPr>
            <a:spLocks noGrp="1" noRot="1" noChangeAspect="1" noTextEdit="1"/>
          </p:cNvSpPr>
          <p:nvPr>
            <p:ph type="sldImg"/>
          </p:nvPr>
        </p:nvSpPr>
        <p:spPr bwMode="auto">
          <a:noFill/>
          <a:ln>
            <a:solidFill>
              <a:srgbClr val="000000"/>
            </a:solidFill>
            <a:miter lim="800000"/>
            <a:headEnd/>
            <a:tailEnd/>
          </a:ln>
        </p:spPr>
      </p:sp>
      <p:sp>
        <p:nvSpPr>
          <p:cNvPr id="291843" name="Notes Placeholder 2"/>
          <p:cNvSpPr>
            <a:spLocks noGrp="1"/>
          </p:cNvSpPr>
          <p:nvPr>
            <p:ph type="body" idx="1"/>
          </p:nvPr>
        </p:nvSpPr>
        <p:spPr>
          <a:noFill/>
          <a:ln/>
        </p:spPr>
        <p:txBody>
          <a:bodyPr/>
          <a:lstStyle/>
          <a:p>
            <a:pPr eaLnBrk="1" hangingPunct="1">
              <a:spcBef>
                <a:spcPct val="0"/>
              </a:spcBef>
            </a:pPr>
            <a:endParaRPr lang="en-US"/>
          </a:p>
        </p:txBody>
      </p:sp>
      <p:sp>
        <p:nvSpPr>
          <p:cNvPr id="291844" name="Slide Number Placeholder 3"/>
          <p:cNvSpPr txBox="1">
            <a:spLocks noGrp="1"/>
          </p:cNvSpPr>
          <p:nvPr/>
        </p:nvSpPr>
        <p:spPr bwMode="auto">
          <a:xfrm>
            <a:off x="5256213" y="6646863"/>
            <a:ext cx="4025900" cy="349250"/>
          </a:xfrm>
          <a:prstGeom prst="rect">
            <a:avLst/>
          </a:prstGeom>
          <a:noFill/>
          <a:ln w="9525">
            <a:noFill/>
            <a:miter lim="800000"/>
            <a:headEnd/>
            <a:tailEnd/>
          </a:ln>
        </p:spPr>
        <p:txBody>
          <a:bodyPr lIns="93031" tIns="46516" rIns="93031" bIns="46516" anchor="b">
            <a:prstTxWarp prst="textNoShape">
              <a:avLst/>
            </a:prstTxWarp>
          </a:bodyPr>
          <a:lstStyle/>
          <a:p>
            <a:pPr algn="r" defTabSz="930275"/>
            <a:fld id="{07A03D53-A4B6-884F-B4CC-D2D6774F6C5B}" type="slidenum">
              <a:rPr lang="en-GB" sz="1200"/>
              <a:pPr algn="r" defTabSz="930275"/>
              <a:t>40</a:t>
            </a:fld>
            <a:endParaRPr lang="en-GB"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3890" name="Slide Image Placeholder 1"/>
          <p:cNvSpPr>
            <a:spLocks noGrp="1" noRot="1" noChangeAspect="1" noTextEdit="1"/>
          </p:cNvSpPr>
          <p:nvPr>
            <p:ph type="sldImg"/>
          </p:nvPr>
        </p:nvSpPr>
        <p:spPr bwMode="auto">
          <a:noFill/>
          <a:ln>
            <a:solidFill>
              <a:srgbClr val="000000"/>
            </a:solidFill>
            <a:miter lim="800000"/>
            <a:headEnd/>
            <a:tailEnd/>
          </a:ln>
        </p:spPr>
      </p:sp>
      <p:sp>
        <p:nvSpPr>
          <p:cNvPr id="293891" name="Notes Placeholder 2"/>
          <p:cNvSpPr>
            <a:spLocks noGrp="1"/>
          </p:cNvSpPr>
          <p:nvPr>
            <p:ph type="body" idx="1"/>
          </p:nvPr>
        </p:nvSpPr>
        <p:spPr>
          <a:noFill/>
          <a:ln/>
        </p:spPr>
        <p:txBody>
          <a:bodyPr/>
          <a:lstStyle/>
          <a:p>
            <a:pPr eaLnBrk="1" hangingPunct="1">
              <a:spcBef>
                <a:spcPct val="0"/>
              </a:spcBef>
            </a:pPr>
            <a:endParaRPr lang="en-US"/>
          </a:p>
        </p:txBody>
      </p:sp>
      <p:sp>
        <p:nvSpPr>
          <p:cNvPr id="293892" name="Slide Number Placeholder 3"/>
          <p:cNvSpPr txBox="1">
            <a:spLocks noGrp="1"/>
          </p:cNvSpPr>
          <p:nvPr/>
        </p:nvSpPr>
        <p:spPr bwMode="auto">
          <a:xfrm>
            <a:off x="5256213" y="6646863"/>
            <a:ext cx="4025900" cy="349250"/>
          </a:xfrm>
          <a:prstGeom prst="rect">
            <a:avLst/>
          </a:prstGeom>
          <a:noFill/>
          <a:ln w="9525">
            <a:noFill/>
            <a:miter lim="800000"/>
            <a:headEnd/>
            <a:tailEnd/>
          </a:ln>
        </p:spPr>
        <p:txBody>
          <a:bodyPr lIns="93031" tIns="46516" rIns="93031" bIns="46516" anchor="b">
            <a:prstTxWarp prst="textNoShape">
              <a:avLst/>
            </a:prstTxWarp>
          </a:bodyPr>
          <a:lstStyle/>
          <a:p>
            <a:pPr algn="r" defTabSz="930275"/>
            <a:fld id="{7E8B3183-8C08-7E45-8D9D-547E78EB5643}" type="slidenum">
              <a:rPr lang="en-GB" sz="1200"/>
              <a:pPr algn="r" defTabSz="930275"/>
              <a:t>41</a:t>
            </a:fld>
            <a:endParaRPr lang="en-GB"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6546" name="Slide Image Placeholder 1"/>
          <p:cNvSpPr>
            <a:spLocks noGrp="1" noRot="1" noChangeAspect="1" noTextEdit="1"/>
          </p:cNvSpPr>
          <p:nvPr>
            <p:ph type="sldImg"/>
          </p:nvPr>
        </p:nvSpPr>
        <p:spPr bwMode="auto">
          <a:noFill/>
          <a:ln>
            <a:solidFill>
              <a:srgbClr val="000000"/>
            </a:solidFill>
            <a:miter lim="800000"/>
            <a:headEnd/>
            <a:tailEnd/>
          </a:ln>
        </p:spPr>
      </p:sp>
      <p:sp>
        <p:nvSpPr>
          <p:cNvPr id="236547" name="Notes Placeholder 2"/>
          <p:cNvSpPr>
            <a:spLocks noGrp="1"/>
          </p:cNvSpPr>
          <p:nvPr>
            <p:ph type="body" idx="1"/>
          </p:nvPr>
        </p:nvSpPr>
        <p:spPr>
          <a:noFill/>
          <a:ln/>
        </p:spPr>
        <p:txBody>
          <a:bodyPr/>
          <a:lstStyle/>
          <a:p>
            <a:pPr eaLnBrk="1" hangingPunct="1">
              <a:spcBef>
                <a:spcPct val="0"/>
              </a:spcBef>
            </a:pPr>
            <a:endParaRPr lang="en-US"/>
          </a:p>
        </p:txBody>
      </p:sp>
      <p:sp>
        <p:nvSpPr>
          <p:cNvPr id="236548" name="Slide Number Placeholder 3"/>
          <p:cNvSpPr txBox="1">
            <a:spLocks noGrp="1"/>
          </p:cNvSpPr>
          <p:nvPr/>
        </p:nvSpPr>
        <p:spPr bwMode="auto">
          <a:xfrm>
            <a:off x="5256213" y="6646863"/>
            <a:ext cx="4025900" cy="349250"/>
          </a:xfrm>
          <a:prstGeom prst="rect">
            <a:avLst/>
          </a:prstGeom>
          <a:noFill/>
          <a:ln w="9525">
            <a:noFill/>
            <a:miter lim="800000"/>
            <a:headEnd/>
            <a:tailEnd/>
          </a:ln>
        </p:spPr>
        <p:txBody>
          <a:bodyPr lIns="93031" tIns="46516" rIns="93031" bIns="46516" anchor="b">
            <a:prstTxWarp prst="textNoShape">
              <a:avLst/>
            </a:prstTxWarp>
          </a:bodyPr>
          <a:lstStyle/>
          <a:p>
            <a:pPr algn="r" defTabSz="930275"/>
            <a:fld id="{C5BE470F-91F6-6A4B-94AE-732EBE236075}" type="slidenum">
              <a:rPr lang="en-GB" sz="1200"/>
              <a:pPr algn="r" defTabSz="930275"/>
              <a:t>42</a:t>
            </a:fld>
            <a:endParaRPr lang="en-GB"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8594" name="Slide Image Placeholder 1"/>
          <p:cNvSpPr>
            <a:spLocks noGrp="1" noRot="1" noChangeAspect="1" noTextEdit="1"/>
          </p:cNvSpPr>
          <p:nvPr>
            <p:ph type="sldImg"/>
          </p:nvPr>
        </p:nvSpPr>
        <p:spPr bwMode="auto">
          <a:noFill/>
          <a:ln>
            <a:solidFill>
              <a:srgbClr val="000000"/>
            </a:solidFill>
            <a:miter lim="800000"/>
            <a:headEnd/>
            <a:tailEnd/>
          </a:ln>
        </p:spPr>
      </p:sp>
      <p:sp>
        <p:nvSpPr>
          <p:cNvPr id="238595" name="Notes Placeholder 2"/>
          <p:cNvSpPr>
            <a:spLocks noGrp="1"/>
          </p:cNvSpPr>
          <p:nvPr>
            <p:ph type="body" idx="1"/>
          </p:nvPr>
        </p:nvSpPr>
        <p:spPr>
          <a:noFill/>
          <a:ln/>
        </p:spPr>
        <p:txBody>
          <a:bodyPr/>
          <a:lstStyle/>
          <a:p>
            <a:pPr eaLnBrk="1" hangingPunct="1"/>
            <a:endParaRPr lang="en-US"/>
          </a:p>
        </p:txBody>
      </p:sp>
      <p:sp>
        <p:nvSpPr>
          <p:cNvPr id="238596" name="Slide Number Placeholder 3"/>
          <p:cNvSpPr txBox="1">
            <a:spLocks noGrp="1"/>
          </p:cNvSpPr>
          <p:nvPr/>
        </p:nvSpPr>
        <p:spPr bwMode="auto">
          <a:xfrm>
            <a:off x="5256213" y="6646863"/>
            <a:ext cx="4025900" cy="349250"/>
          </a:xfrm>
          <a:prstGeom prst="rect">
            <a:avLst/>
          </a:prstGeom>
          <a:noFill/>
          <a:ln w="9525">
            <a:noFill/>
            <a:miter lim="800000"/>
            <a:headEnd/>
            <a:tailEnd/>
          </a:ln>
        </p:spPr>
        <p:txBody>
          <a:bodyPr lIns="93031" tIns="46516" rIns="93031" bIns="46516" anchor="b">
            <a:prstTxWarp prst="textNoShape">
              <a:avLst/>
            </a:prstTxWarp>
          </a:bodyPr>
          <a:lstStyle/>
          <a:p>
            <a:pPr algn="r" defTabSz="930275"/>
            <a:fld id="{9BE1AE37-4B21-124E-81A2-4AE605171070}" type="slidenum">
              <a:rPr lang="en-GB" sz="1200"/>
              <a:pPr algn="r" defTabSz="930275"/>
              <a:t>43</a:t>
            </a:fld>
            <a:endParaRPr lang="en-GB"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bwMode="auto">
          <a:noFill/>
          <a:ln>
            <a:solidFill>
              <a:srgbClr val="000000"/>
            </a:solidFill>
            <a:miter lim="800000"/>
            <a:headEnd/>
            <a:tailEnd/>
          </a:ln>
        </p:spPr>
      </p:sp>
      <p:sp>
        <p:nvSpPr>
          <p:cNvPr id="240643" name="Notes Placeholder 2"/>
          <p:cNvSpPr>
            <a:spLocks noGrp="1"/>
          </p:cNvSpPr>
          <p:nvPr>
            <p:ph type="body" idx="1"/>
          </p:nvPr>
        </p:nvSpPr>
        <p:spPr>
          <a:noFill/>
          <a:ln/>
        </p:spPr>
        <p:txBody>
          <a:bodyPr/>
          <a:lstStyle/>
          <a:p>
            <a:pPr eaLnBrk="1" hangingPunct="1"/>
            <a:endParaRPr lang="en-US"/>
          </a:p>
        </p:txBody>
      </p:sp>
      <p:sp>
        <p:nvSpPr>
          <p:cNvPr id="240644" name="Slide Number Placeholder 3"/>
          <p:cNvSpPr txBox="1">
            <a:spLocks noGrp="1"/>
          </p:cNvSpPr>
          <p:nvPr/>
        </p:nvSpPr>
        <p:spPr bwMode="auto">
          <a:xfrm>
            <a:off x="5256213" y="6646863"/>
            <a:ext cx="4025900" cy="349250"/>
          </a:xfrm>
          <a:prstGeom prst="rect">
            <a:avLst/>
          </a:prstGeom>
          <a:noFill/>
          <a:ln w="9525">
            <a:noFill/>
            <a:miter lim="800000"/>
            <a:headEnd/>
            <a:tailEnd/>
          </a:ln>
        </p:spPr>
        <p:txBody>
          <a:bodyPr lIns="93031" tIns="46516" rIns="93031" bIns="46516" anchor="b">
            <a:prstTxWarp prst="textNoShape">
              <a:avLst/>
            </a:prstTxWarp>
          </a:bodyPr>
          <a:lstStyle/>
          <a:p>
            <a:pPr algn="r" defTabSz="930275"/>
            <a:fld id="{7B81319C-8965-4442-A9AB-B5E2C566F314}" type="slidenum">
              <a:rPr lang="en-GB" sz="1200"/>
              <a:pPr algn="r" defTabSz="930275"/>
              <a:t>44</a:t>
            </a:fld>
            <a:endParaRPr lang="en-GB"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2690" name="Slide Image Placeholder 1"/>
          <p:cNvSpPr>
            <a:spLocks noGrp="1" noRot="1" noChangeAspect="1" noTextEdit="1"/>
          </p:cNvSpPr>
          <p:nvPr>
            <p:ph type="sldImg"/>
          </p:nvPr>
        </p:nvSpPr>
        <p:spPr bwMode="auto">
          <a:noFill/>
          <a:ln>
            <a:solidFill>
              <a:srgbClr val="000000"/>
            </a:solidFill>
            <a:miter lim="800000"/>
            <a:headEnd/>
            <a:tailEnd/>
          </a:ln>
        </p:spPr>
      </p:sp>
      <p:sp>
        <p:nvSpPr>
          <p:cNvPr id="242691" name="Notes Placeholder 2"/>
          <p:cNvSpPr>
            <a:spLocks noGrp="1"/>
          </p:cNvSpPr>
          <p:nvPr>
            <p:ph type="body" idx="1"/>
          </p:nvPr>
        </p:nvSpPr>
        <p:spPr>
          <a:noFill/>
          <a:ln/>
        </p:spPr>
        <p:txBody>
          <a:bodyPr/>
          <a:lstStyle/>
          <a:p>
            <a:pPr eaLnBrk="1" hangingPunct="1">
              <a:spcBef>
                <a:spcPct val="0"/>
              </a:spcBef>
            </a:pPr>
            <a:endParaRPr lang="en-US"/>
          </a:p>
        </p:txBody>
      </p:sp>
      <p:sp>
        <p:nvSpPr>
          <p:cNvPr id="242692" name="Slide Number Placeholder 3"/>
          <p:cNvSpPr txBox="1">
            <a:spLocks noGrp="1"/>
          </p:cNvSpPr>
          <p:nvPr/>
        </p:nvSpPr>
        <p:spPr bwMode="auto">
          <a:xfrm>
            <a:off x="5256213" y="6646863"/>
            <a:ext cx="4025900" cy="349250"/>
          </a:xfrm>
          <a:prstGeom prst="rect">
            <a:avLst/>
          </a:prstGeom>
          <a:noFill/>
          <a:ln w="9525">
            <a:noFill/>
            <a:miter lim="800000"/>
            <a:headEnd/>
            <a:tailEnd/>
          </a:ln>
        </p:spPr>
        <p:txBody>
          <a:bodyPr lIns="93031" tIns="46516" rIns="93031" bIns="46516" anchor="b">
            <a:prstTxWarp prst="textNoShape">
              <a:avLst/>
            </a:prstTxWarp>
          </a:bodyPr>
          <a:lstStyle/>
          <a:p>
            <a:pPr algn="r" defTabSz="930275"/>
            <a:fld id="{5C119006-18D8-8548-A528-28936F7D8691}" type="slidenum">
              <a:rPr lang="en-GB" sz="1200"/>
              <a:pPr algn="r" defTabSz="930275"/>
              <a:t>45</a:t>
            </a:fld>
            <a:endParaRPr lang="en-GB"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1362" name="Rectangle 2"/>
          <p:cNvSpPr>
            <a:spLocks noGrp="1" noRot="1" noChangeAspect="1" noTextEdit="1"/>
          </p:cNvSpPr>
          <p:nvPr>
            <p:ph type="sldImg"/>
          </p:nvPr>
        </p:nvSpPr>
        <p:spPr bwMode="auto">
          <a:noFill/>
          <a:ln>
            <a:solidFill>
              <a:srgbClr val="000000"/>
            </a:solidFill>
            <a:miter lim="800000"/>
            <a:headEnd/>
            <a:tailEnd/>
          </a:ln>
        </p:spPr>
      </p:sp>
      <p:sp>
        <p:nvSpPr>
          <p:cNvPr id="271363" name="Rectangle 3"/>
          <p:cNvSpPr>
            <a:spLocks noGrp="1"/>
          </p:cNvSpPr>
          <p:nvPr>
            <p:ph type="body" idx="1"/>
          </p:nvPr>
        </p:nvSpPr>
        <p:spPr>
          <a:no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3410" name="Slide Image Placeholder 1"/>
          <p:cNvSpPr>
            <a:spLocks noGrp="1" noRot="1" noChangeAspect="1" noTextEdit="1"/>
          </p:cNvSpPr>
          <p:nvPr>
            <p:ph type="sldImg"/>
          </p:nvPr>
        </p:nvSpPr>
        <p:spPr bwMode="auto">
          <a:noFill/>
          <a:ln>
            <a:solidFill>
              <a:srgbClr val="000000"/>
            </a:solidFill>
            <a:miter lim="800000"/>
            <a:headEnd/>
            <a:tailEnd/>
          </a:ln>
        </p:spPr>
      </p:sp>
      <p:sp>
        <p:nvSpPr>
          <p:cNvPr id="273411" name="Notes Placeholder 2"/>
          <p:cNvSpPr>
            <a:spLocks noGrp="1"/>
          </p:cNvSpPr>
          <p:nvPr>
            <p:ph type="body" idx="1"/>
          </p:nvPr>
        </p:nvSpPr>
        <p:spPr>
          <a:noFill/>
          <a:ln/>
        </p:spPr>
        <p:txBody>
          <a:bodyPr/>
          <a:lstStyle/>
          <a:p>
            <a:pPr eaLnBrk="1" hangingPunct="1"/>
            <a:endParaRPr lang="en-US"/>
          </a:p>
        </p:txBody>
      </p:sp>
      <p:sp>
        <p:nvSpPr>
          <p:cNvPr id="273412" name="Slide Number Placeholder 3"/>
          <p:cNvSpPr txBox="1">
            <a:spLocks noGrp="1"/>
          </p:cNvSpPr>
          <p:nvPr/>
        </p:nvSpPr>
        <p:spPr bwMode="auto">
          <a:xfrm>
            <a:off x="5256213" y="6646863"/>
            <a:ext cx="4025900" cy="349250"/>
          </a:xfrm>
          <a:prstGeom prst="rect">
            <a:avLst/>
          </a:prstGeom>
          <a:noFill/>
          <a:ln w="9525">
            <a:noFill/>
            <a:miter lim="800000"/>
            <a:headEnd/>
            <a:tailEnd/>
          </a:ln>
        </p:spPr>
        <p:txBody>
          <a:bodyPr lIns="93031" tIns="46516" rIns="93031" bIns="46516" anchor="b">
            <a:prstTxWarp prst="textNoShape">
              <a:avLst/>
            </a:prstTxWarp>
          </a:bodyPr>
          <a:lstStyle/>
          <a:p>
            <a:pPr algn="r" defTabSz="930275"/>
            <a:fld id="{054C347C-5359-904C-B51F-4ACA8598AC95}" type="slidenum">
              <a:rPr lang="en-GB" sz="1200"/>
              <a:pPr algn="r" defTabSz="930275"/>
              <a:t>47</a:t>
            </a:fld>
            <a:endParaRPr lang="en-GB" sz="12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5458" name="Rectangle 2"/>
          <p:cNvSpPr>
            <a:spLocks noGrp="1" noRot="1" noChangeAspect="1" noTextEdit="1"/>
          </p:cNvSpPr>
          <p:nvPr>
            <p:ph type="sldImg"/>
          </p:nvPr>
        </p:nvSpPr>
        <p:spPr bwMode="auto">
          <a:noFill/>
          <a:ln>
            <a:solidFill>
              <a:srgbClr val="000000"/>
            </a:solidFill>
            <a:miter lim="800000"/>
            <a:headEnd/>
            <a:tailEnd/>
          </a:ln>
        </p:spPr>
      </p:sp>
      <p:sp>
        <p:nvSpPr>
          <p:cNvPr id="275459" name="Rectangle 3"/>
          <p:cNvSpPr>
            <a:spLocks noGrp="1"/>
          </p:cNvSpPr>
          <p:nvPr>
            <p:ph type="body" idx="1"/>
          </p:nvPr>
        </p:nvSpPr>
        <p:spPr>
          <a:no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4738" name="Rectangle 2"/>
          <p:cNvSpPr>
            <a:spLocks noGrp="1" noRot="1" noChangeAspect="1" noTextEdit="1"/>
          </p:cNvSpPr>
          <p:nvPr>
            <p:ph type="sldImg"/>
          </p:nvPr>
        </p:nvSpPr>
        <p:spPr bwMode="auto">
          <a:noFill/>
          <a:ln>
            <a:solidFill>
              <a:srgbClr val="000000"/>
            </a:solidFill>
            <a:miter lim="800000"/>
            <a:headEnd/>
            <a:tailEnd/>
          </a:ln>
        </p:spPr>
      </p:sp>
      <p:sp>
        <p:nvSpPr>
          <p:cNvPr id="244739" name="Rectangle 3"/>
          <p:cNvSpPr>
            <a:spLocks noGrp="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5154" name="Rectangle 2"/>
          <p:cNvSpPr>
            <a:spLocks noGrp="1" noRot="1" noChangeAspect="1" noTextEdit="1"/>
          </p:cNvSpPr>
          <p:nvPr>
            <p:ph type="sldImg"/>
          </p:nvPr>
        </p:nvSpPr>
        <p:spPr bwMode="auto">
          <a:noFill/>
          <a:ln>
            <a:solidFill>
              <a:srgbClr val="000000"/>
            </a:solidFill>
            <a:miter lim="800000"/>
            <a:headEnd/>
            <a:tailEnd/>
          </a:ln>
        </p:spPr>
      </p:sp>
      <p:sp>
        <p:nvSpPr>
          <p:cNvPr id="305155" name="Rectangle 3"/>
          <p:cNvSpPr>
            <a:spLocks noGrp="1"/>
          </p:cNvSpPr>
          <p:nvPr>
            <p:ph type="body" idx="1"/>
          </p:nvPr>
        </p:nvSpPr>
        <p:spPr>
          <a:noFill/>
          <a:ln/>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6786" name="Rectangle 2"/>
          <p:cNvSpPr>
            <a:spLocks noGrp="1" noRot="1" noChangeAspect="1" noTextEdit="1"/>
          </p:cNvSpPr>
          <p:nvPr>
            <p:ph type="sldImg"/>
          </p:nvPr>
        </p:nvSpPr>
        <p:spPr bwMode="auto">
          <a:noFill/>
          <a:ln>
            <a:solidFill>
              <a:srgbClr val="000000"/>
            </a:solidFill>
            <a:miter lim="800000"/>
            <a:headEnd/>
            <a:tailEnd/>
          </a:ln>
        </p:spPr>
      </p:sp>
      <p:sp>
        <p:nvSpPr>
          <p:cNvPr id="246787" name="Rectangle 3"/>
          <p:cNvSpPr>
            <a:spLocks noGrp="1"/>
          </p:cNvSpPr>
          <p:nvPr>
            <p:ph type="body" idx="1"/>
          </p:nvPr>
        </p:nvSpPr>
        <p:spPr>
          <a:no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9554" name="Rectangle 2"/>
          <p:cNvSpPr>
            <a:spLocks noGrp="1" noRot="1" noChangeAspect="1" noTextEdit="1"/>
          </p:cNvSpPr>
          <p:nvPr>
            <p:ph type="sldImg"/>
          </p:nvPr>
        </p:nvSpPr>
        <p:spPr bwMode="auto">
          <a:noFill/>
          <a:ln>
            <a:solidFill>
              <a:srgbClr val="000000"/>
            </a:solidFill>
            <a:miter lim="800000"/>
            <a:headEnd/>
            <a:tailEnd/>
          </a:ln>
        </p:spPr>
      </p:sp>
      <p:sp>
        <p:nvSpPr>
          <p:cNvPr id="279555" name="Rectangle 3"/>
          <p:cNvSpPr>
            <a:spLocks noGrp="1"/>
          </p:cNvSpPr>
          <p:nvPr>
            <p:ph type="body" idx="1"/>
          </p:nvPr>
        </p:nvSpPr>
        <p:spPr>
          <a:noFill/>
          <a:ln/>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1602" name="Rectangle 2"/>
          <p:cNvSpPr>
            <a:spLocks noGrp="1" noRot="1" noChangeAspect="1" noTextEdit="1"/>
          </p:cNvSpPr>
          <p:nvPr>
            <p:ph type="sldImg"/>
          </p:nvPr>
        </p:nvSpPr>
        <p:spPr bwMode="auto">
          <a:noFill/>
          <a:ln>
            <a:solidFill>
              <a:srgbClr val="000000"/>
            </a:solidFill>
            <a:miter lim="800000"/>
            <a:headEnd/>
            <a:tailEnd/>
          </a:ln>
        </p:spPr>
      </p:sp>
      <p:sp>
        <p:nvSpPr>
          <p:cNvPr id="281603" name="Rectangle 3"/>
          <p:cNvSpPr>
            <a:spLocks noGrp="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1" name="Rectangle 2"/>
          <p:cNvSpPr>
            <a:spLocks noGrp="1" noRot="1" noChangeAspect="1" noTextEdit="1"/>
          </p:cNvSpPr>
          <p:nvPr>
            <p:ph type="sldImg"/>
          </p:nvPr>
        </p:nvSpPr>
        <p:spPr bwMode="auto">
          <a:noFill/>
          <a:ln>
            <a:solidFill>
              <a:srgbClr val="000000"/>
            </a:solidFill>
            <a:miter lim="800000"/>
            <a:headEnd/>
            <a:tailEnd/>
          </a:ln>
        </p:spPr>
      </p:sp>
      <p:sp>
        <p:nvSpPr>
          <p:cNvPr id="10242" name="Rectangle 3"/>
          <p:cNvSpPr>
            <a:spLocks noGrp="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89" name="Slide Image Placeholder 1"/>
          <p:cNvSpPr>
            <a:spLocks noGrp="1" noRot="1" noChangeAspect="1" noTextEdit="1"/>
          </p:cNvSpPr>
          <p:nvPr>
            <p:ph type="sldImg"/>
          </p:nvPr>
        </p:nvSpPr>
        <p:spPr bwMode="auto">
          <a:noFill/>
          <a:ln>
            <a:solidFill>
              <a:srgbClr val="000000"/>
            </a:solidFill>
            <a:miter lim="800000"/>
            <a:headEnd/>
            <a:tailEnd/>
          </a:ln>
        </p:spPr>
      </p:sp>
      <p:sp>
        <p:nvSpPr>
          <p:cNvPr id="12290" name="Notes Placeholder 2"/>
          <p:cNvSpPr>
            <a:spLocks noGrp="1"/>
          </p:cNvSpPr>
          <p:nvPr>
            <p:ph type="body" idx="1"/>
          </p:nvPr>
        </p:nvSpPr>
        <p:spPr>
          <a:noFill/>
          <a:ln/>
        </p:spPr>
        <p:txBody>
          <a:bodyPr/>
          <a:lstStyle/>
          <a:p>
            <a:pPr eaLnBrk="1" hangingPunct="1">
              <a:spcBef>
                <a:spcPct val="0"/>
              </a:spcBef>
            </a:pPr>
            <a:endParaRPr lang="en-US"/>
          </a:p>
        </p:txBody>
      </p:sp>
      <p:sp>
        <p:nvSpPr>
          <p:cNvPr id="12291" name="Slide Number Placeholder 3"/>
          <p:cNvSpPr>
            <a:spLocks noGrp="1"/>
          </p:cNvSpPr>
          <p:nvPr>
            <p:ph type="sldNum" sz="quarter" idx="5"/>
          </p:nvPr>
        </p:nvSpPr>
        <p:spPr>
          <a:noFill/>
        </p:spPr>
        <p:txBody>
          <a:bodyPr/>
          <a:lstStyle/>
          <a:p>
            <a:fld id="{FE24CCE2-E9E8-2B4F-8FF4-5B70F6CE0558}" type="slidenum">
              <a:rPr lang="en-GB"/>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a:noFill/>
          <a:ln/>
        </p:spPr>
        <p:txBody>
          <a:bodyPr/>
          <a:lstStyle/>
          <a:p>
            <a:pPr eaLnBrk="1" hangingPunct="1">
              <a:spcBef>
                <a:spcPct val="0"/>
              </a:spcBef>
            </a:pPr>
            <a:endParaRPr lang="en-US"/>
          </a:p>
        </p:txBody>
      </p:sp>
      <p:sp>
        <p:nvSpPr>
          <p:cNvPr id="14339" name="Slide Number Placeholder 3"/>
          <p:cNvSpPr>
            <a:spLocks noGrp="1"/>
          </p:cNvSpPr>
          <p:nvPr>
            <p:ph type="sldNum" sz="quarter" idx="5"/>
          </p:nvPr>
        </p:nvSpPr>
        <p:spPr>
          <a:noFill/>
        </p:spPr>
        <p:txBody>
          <a:bodyPr/>
          <a:lstStyle/>
          <a:p>
            <a:fld id="{A5768FE3-D106-BF43-AFEF-F5CE8588B1EC}" type="slidenum">
              <a:rPr lang="en-GB"/>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en-US"/>
          </a:p>
        </p:txBody>
      </p:sp>
      <p:sp>
        <p:nvSpPr>
          <p:cNvPr id="16387" name="Slide Number Placeholder 3"/>
          <p:cNvSpPr>
            <a:spLocks noGrp="1"/>
          </p:cNvSpPr>
          <p:nvPr>
            <p:ph type="sldNum" sz="quarter" idx="5"/>
          </p:nvPr>
        </p:nvSpPr>
        <p:spPr>
          <a:noFill/>
        </p:spPr>
        <p:txBody>
          <a:bodyPr/>
          <a:lstStyle/>
          <a:p>
            <a:fld id="{0BA83143-A1EE-A042-AA2C-9ABA622E9E42}" type="slidenum">
              <a:rPr lang="en-GB"/>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pic>
        <p:nvPicPr>
          <p:cNvPr id="5" name="Picture 15" descr="manlogo3"/>
          <p:cNvPicPr>
            <a:picLocks noChangeAspect="1" noChangeArrowheads="1"/>
          </p:cNvPicPr>
          <p:nvPr userDrawn="1"/>
        </p:nvPicPr>
        <p:blipFill>
          <a:blip r:embed="rId2"/>
          <a:srcRect/>
          <a:stretch>
            <a:fillRect/>
          </a:stretch>
        </p:blipFill>
        <p:spPr bwMode="auto">
          <a:xfrm>
            <a:off x="0" y="0"/>
            <a:ext cx="1331913" cy="1246188"/>
          </a:xfrm>
          <a:prstGeom prst="rect">
            <a:avLst/>
          </a:prstGeom>
          <a:noFill/>
          <a:ln w="9525">
            <a:noFill/>
            <a:miter lim="800000"/>
            <a:headEnd/>
            <a:tailEnd/>
          </a:ln>
        </p:spPr>
      </p:pic>
      <p:sp>
        <p:nvSpPr>
          <p:cNvPr id="6" name="Rectangle 24"/>
          <p:cNvSpPr>
            <a:spLocks noChangeArrowheads="1"/>
          </p:cNvSpPr>
          <p:nvPr/>
        </p:nvSpPr>
        <p:spPr bwMode="auto">
          <a:xfrm>
            <a:off x="0" y="1285875"/>
            <a:ext cx="9144000" cy="214313"/>
          </a:xfrm>
          <a:prstGeom prst="rect">
            <a:avLst/>
          </a:prstGeom>
          <a:solidFill>
            <a:schemeClr val="bg2"/>
          </a:solidFill>
          <a:ln w="19050">
            <a:noFill/>
            <a:miter lim="800000"/>
            <a:headEnd/>
            <a:tailEnd/>
          </a:ln>
          <a:effectLst>
            <a:outerShdw blurRad="63500" dist="38100" dir="5400000" algn="t" rotWithShape="0">
              <a:srgbClr val="000000">
                <a:alpha val="39999"/>
              </a:srgbClr>
            </a:outerShdw>
          </a:effectLst>
        </p:spPr>
        <p:txBody>
          <a:bodyPr anchor="ctr">
            <a:prstTxWarp prst="textNoShape">
              <a:avLst/>
            </a:prstTxWarp>
          </a:bodyPr>
          <a:lstStyle/>
          <a:p>
            <a:pPr algn="ctr"/>
            <a:endParaRPr lang="en-US">
              <a:solidFill>
                <a:srgbClr val="FFFFFF"/>
              </a:solidFill>
            </a:endParaRPr>
          </a:p>
        </p:txBody>
      </p:sp>
      <p:grpSp>
        <p:nvGrpSpPr>
          <p:cNvPr id="7" name="Group 23"/>
          <p:cNvGrpSpPr>
            <a:grpSpLocks/>
          </p:cNvGrpSpPr>
          <p:nvPr/>
        </p:nvGrpSpPr>
        <p:grpSpPr bwMode="auto">
          <a:xfrm>
            <a:off x="0" y="1285875"/>
            <a:ext cx="9144000" cy="214313"/>
            <a:chOff x="0" y="1285860"/>
            <a:chExt cx="9144000" cy="214314"/>
          </a:xfrm>
        </p:grpSpPr>
        <p:sp>
          <p:nvSpPr>
            <p:cNvPr id="8" name="Rectangle 7"/>
            <p:cNvSpPr/>
            <p:nvPr/>
          </p:nvSpPr>
          <p:spPr>
            <a:xfrm>
              <a:off x="0" y="1285860"/>
              <a:ext cx="642938" cy="214314"/>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rstTxWarp prst="textNoShape">
                <a:avLst/>
              </a:prstTxWarp>
            </a:bodyPr>
            <a:lstStyle/>
            <a:p>
              <a:pPr algn="ctr"/>
              <a:endParaRPr lang="en-US">
                <a:solidFill>
                  <a:srgbClr val="FFFFFF"/>
                </a:solidFill>
                <a:ea typeface="Arial" pitchFamily="25" charset="0"/>
                <a:cs typeface="Arial" pitchFamily="25" charset="0"/>
              </a:endParaRPr>
            </a:p>
          </p:txBody>
        </p:sp>
        <p:sp>
          <p:nvSpPr>
            <p:cNvPr id="10" name="Rectangle 20"/>
            <p:cNvSpPr/>
            <p:nvPr userDrawn="1"/>
          </p:nvSpPr>
          <p:spPr>
            <a:xfrm>
              <a:off x="571500" y="1285860"/>
              <a:ext cx="8572500" cy="214314"/>
            </a:xfrm>
            <a:prstGeom prst="rect">
              <a:avLst/>
            </a:prstGeom>
            <a:gradFill flip="none" rotWithShape="1">
              <a:gsLst>
                <a:gs pos="0">
                  <a:schemeClr val="accent5">
                    <a:lumMod val="60000"/>
                    <a:lumOff val="40000"/>
                  </a:schemeClr>
                </a:gs>
                <a:gs pos="100000">
                  <a:schemeClr val="accent5">
                    <a:shade val="67500"/>
                    <a:satMod val="115000"/>
                  </a:schemeClr>
                </a:gs>
              </a:gsLst>
              <a:lin ang="81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rstTxWarp prst="textNoShape">
                <a:avLst/>
              </a:prstTxWarp>
            </a:bodyPr>
            <a:lstStyle/>
            <a:p>
              <a:pPr algn="ctr"/>
              <a:endParaRPr lang="en-US">
                <a:solidFill>
                  <a:srgbClr val="FFFFFF"/>
                </a:solidFill>
                <a:ea typeface="Arial" pitchFamily="25" charset="0"/>
                <a:cs typeface="Arial" pitchFamily="25" charset="0"/>
              </a:endParaRPr>
            </a:p>
          </p:txBody>
        </p:sp>
      </p:grpSp>
      <p:sp>
        <p:nvSpPr>
          <p:cNvPr id="12" name="Rectangle 25"/>
          <p:cNvSpPr/>
          <p:nvPr/>
        </p:nvSpPr>
        <p:spPr>
          <a:xfrm>
            <a:off x="0" y="6786563"/>
            <a:ext cx="9144000" cy="71437"/>
          </a:xfrm>
          <a:prstGeom prst="rect">
            <a:avLst/>
          </a:prstGeom>
          <a:gradFill>
            <a:gsLst>
              <a:gs pos="60000">
                <a:schemeClr val="accent4"/>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a:solidFill>
                <a:srgbClr val="FFFFFF"/>
              </a:solidFill>
              <a:ea typeface="Arial" pitchFamily="25" charset="0"/>
              <a:cs typeface="Arial" pitchFamily="25" charset="0"/>
            </a:endParaRPr>
          </a:p>
        </p:txBody>
      </p:sp>
      <p:sp>
        <p:nvSpPr>
          <p:cNvPr id="2" name="Title 1"/>
          <p:cNvSpPr>
            <a:spLocks noGrp="1"/>
          </p:cNvSpPr>
          <p:nvPr>
            <p:ph type="title"/>
          </p:nvPr>
        </p:nvSpPr>
        <p:spPr/>
        <p:txBody>
          <a:bodyPr/>
          <a:lstStyle>
            <a:lvl1pPr>
              <a:defRPr>
                <a:ln>
                  <a:solidFill>
                    <a:schemeClr val="accent5">
                      <a:lumMod val="75000"/>
                    </a:schemeClr>
                  </a:solidFill>
                </a:ln>
                <a:solidFill>
                  <a:schemeClr val="accent5">
                    <a:lumMod val="60000"/>
                    <a:lumOff val="40000"/>
                  </a:schemeClr>
                </a:solidFill>
                <a:effectLst>
                  <a:outerShdw blurRad="50800" dist="38100" dir="5400000" algn="t" rotWithShape="0">
                    <a:prstClr val="black">
                      <a:alpha val="40000"/>
                    </a:prstClr>
                  </a:outerShdw>
                </a:effectLst>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7"/>
          <p:cNvSpPr>
            <a:spLocks noGrp="1"/>
          </p:cNvSpPr>
          <p:nvPr>
            <p:ph type="dt" sz="half" idx="10"/>
          </p:nvPr>
        </p:nvSpPr>
        <p:spPr/>
        <p:txBody>
          <a:bodyPr/>
          <a:lstStyle>
            <a:lvl1pPr>
              <a:defRPr/>
            </a:lvl1pPr>
          </a:lstStyle>
          <a:p>
            <a:endParaRPr lang="en-US"/>
          </a:p>
        </p:txBody>
      </p:sp>
      <p:sp>
        <p:nvSpPr>
          <p:cNvPr id="14" name="Slide Number Placeholder 9"/>
          <p:cNvSpPr>
            <a:spLocks noGrp="1"/>
          </p:cNvSpPr>
          <p:nvPr>
            <p:ph type="sldNum" sz="quarter" idx="11"/>
          </p:nvPr>
        </p:nvSpPr>
        <p:spPr/>
        <p:txBody>
          <a:bodyPr/>
          <a:lstStyle>
            <a:lvl1pPr>
              <a:defRPr/>
            </a:lvl1pPr>
          </a:lstStyle>
          <a:p>
            <a:fld id="{5F6836C1-2D55-3F49-9A3D-3982DAA55ADF}" type="slidenum">
              <a:rPr lang="en-GB"/>
              <a:pPr/>
              <a:t>‹#›</a:t>
            </a:fld>
            <a:endParaRPr lang="en-GB"/>
          </a:p>
        </p:txBody>
      </p:sp>
      <p:sp>
        <p:nvSpPr>
          <p:cNvPr id="15" name="Footer Placeholder 11"/>
          <p:cNvSpPr>
            <a:spLocks noGrp="1"/>
          </p:cNvSpPr>
          <p:nvPr>
            <p:ph type="ftr" sz="quarter"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gradFill flip="none" rotWithShape="1">
          <a:gsLst>
            <a:gs pos="59000">
              <a:schemeClr val="bg2"/>
            </a:gs>
            <a:gs pos="100000">
              <a:schemeClr val="accent5">
                <a:lumMod val="20000"/>
                <a:lumOff val="80000"/>
                <a:alpha val="60000"/>
              </a:schemeClr>
            </a:gs>
          </a:gsLst>
          <a:lin ang="5400000" scaled="1"/>
          <a:tileRect/>
        </a:gra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Date Placeholder 7"/>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a:defRPr sz="1400">
                <a:solidFill>
                  <a:schemeClr val="tx2"/>
                </a:solidFill>
              </a:defRPr>
            </a:lvl1pPr>
          </a:lstStyle>
          <a:p>
            <a:endParaRPr lang="en-US"/>
          </a:p>
        </p:txBody>
      </p:sp>
      <p:sp>
        <p:nvSpPr>
          <p:cNvPr id="16" name="Slide Number Placeholder 9"/>
          <p:cNvSpPr>
            <a:spLocks noGrp="1"/>
          </p:cNvSpPr>
          <p:nvPr>
            <p:ph type="sldNum" sz="quarter" idx="4"/>
          </p:nvPr>
        </p:nvSpPr>
        <p:spPr>
          <a:xfrm>
            <a:off x="0" y="1285875"/>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defRPr>
            </a:lvl1pPr>
          </a:lstStyle>
          <a:p>
            <a:fld id="{E2F9F596-6FD8-CA4A-B599-1172DD96475F}" type="slidenum">
              <a:rPr lang="en-GB"/>
              <a:pPr/>
              <a:t>‹#›</a:t>
            </a:fld>
            <a:endParaRPr lang="en-GB"/>
          </a:p>
        </p:txBody>
      </p:sp>
      <p:sp>
        <p:nvSpPr>
          <p:cNvPr id="17" name="Footer Placeholder 11"/>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6" r:id="rId1"/>
  </p:sldLayoutIdLst>
  <p:txStyles>
    <p:titleStyle>
      <a:lvl1pPr algn="r" rtl="0" eaLnBrk="0" fontAlgn="base" hangingPunct="0">
        <a:spcBef>
          <a:spcPct val="0"/>
        </a:spcBef>
        <a:spcAft>
          <a:spcPct val="0"/>
        </a:spcAft>
        <a:defRPr sz="3600" b="1" kern="1200">
          <a:ln>
            <a:solidFill>
              <a:schemeClr val="accent5">
                <a:lumMod val="75000"/>
              </a:schemeClr>
            </a:solidFill>
          </a:ln>
          <a:solidFill>
            <a:schemeClr val="tx2"/>
          </a:solidFill>
          <a:effectLst>
            <a:outerShdw blurRad="50800" dist="38100" dir="5400000" algn="t" rotWithShape="0">
              <a:prstClr val="black">
                <a:alpha val="40000"/>
              </a:prstClr>
            </a:outerShdw>
          </a:effectLst>
          <a:latin typeface="+mj-lt"/>
          <a:ea typeface="+mj-ea"/>
          <a:cs typeface="+mj-cs"/>
        </a:defRPr>
      </a:lvl1pPr>
      <a:lvl2pPr algn="r" rtl="0" eaLnBrk="0" fontAlgn="base" hangingPunct="0">
        <a:spcBef>
          <a:spcPct val="0"/>
        </a:spcBef>
        <a:spcAft>
          <a:spcPct val="0"/>
        </a:spcAft>
        <a:defRPr sz="3600" b="1">
          <a:solidFill>
            <a:schemeClr val="tx2"/>
          </a:solidFill>
          <a:latin typeface="Arial" charset="0"/>
        </a:defRPr>
      </a:lvl2pPr>
      <a:lvl3pPr algn="r" rtl="0" eaLnBrk="0" fontAlgn="base" hangingPunct="0">
        <a:spcBef>
          <a:spcPct val="0"/>
        </a:spcBef>
        <a:spcAft>
          <a:spcPct val="0"/>
        </a:spcAft>
        <a:defRPr sz="3600" b="1">
          <a:solidFill>
            <a:schemeClr val="tx2"/>
          </a:solidFill>
          <a:latin typeface="Arial" charset="0"/>
        </a:defRPr>
      </a:lvl3pPr>
      <a:lvl4pPr algn="r" rtl="0" eaLnBrk="0" fontAlgn="base" hangingPunct="0">
        <a:spcBef>
          <a:spcPct val="0"/>
        </a:spcBef>
        <a:spcAft>
          <a:spcPct val="0"/>
        </a:spcAft>
        <a:defRPr sz="3600" b="1">
          <a:solidFill>
            <a:schemeClr val="tx2"/>
          </a:solidFill>
          <a:latin typeface="Arial" charset="0"/>
        </a:defRPr>
      </a:lvl4pPr>
      <a:lvl5pPr algn="r" rtl="0" eaLnBrk="0" fontAlgn="base" hangingPunct="0">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a:solidFill>
            <a:srgbClr val="9A92C6"/>
          </a:solidFill>
          <a:latin typeface="Arial" charset="0"/>
        </a:defRPr>
      </a:lvl6pPr>
      <a:lvl7pPr marL="914400" algn="l" rtl="0" fontAlgn="base">
        <a:spcBef>
          <a:spcPct val="0"/>
        </a:spcBef>
        <a:spcAft>
          <a:spcPct val="0"/>
        </a:spcAft>
        <a:defRPr sz="3600">
          <a:solidFill>
            <a:srgbClr val="9A92C6"/>
          </a:solidFill>
          <a:latin typeface="Arial" charset="0"/>
        </a:defRPr>
      </a:lvl7pPr>
      <a:lvl8pPr marL="1371600" algn="l" rtl="0" fontAlgn="base">
        <a:spcBef>
          <a:spcPct val="0"/>
        </a:spcBef>
        <a:spcAft>
          <a:spcPct val="0"/>
        </a:spcAft>
        <a:defRPr sz="3600">
          <a:solidFill>
            <a:srgbClr val="9A92C6"/>
          </a:solidFill>
          <a:latin typeface="Arial" charset="0"/>
        </a:defRPr>
      </a:lvl8pPr>
      <a:lvl9pPr marL="1828800" algn="l" rtl="0" fontAlgn="base">
        <a:spcBef>
          <a:spcPct val="0"/>
        </a:spcBef>
        <a:spcAft>
          <a:spcPct val="0"/>
        </a:spcAft>
        <a:defRPr sz="3600">
          <a:solidFill>
            <a:srgbClr val="9A92C6"/>
          </a:solidFill>
          <a:latin typeface="Arial"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5"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25" charset="2"/>
        <a:buChar char=""/>
        <a:defRPr sz="2600" kern="1200">
          <a:solidFill>
            <a:schemeClr val="tx1"/>
          </a:solidFill>
          <a:latin typeface="+mn-lt"/>
          <a:ea typeface="ＭＳ Ｐゴシック" pitchFamily="25" charset="-128"/>
          <a:cs typeface="+mn-cs"/>
        </a:defRPr>
      </a:lvl2pPr>
      <a:lvl3pPr marL="914400" indent="-228600" algn="l" rtl="0" eaLnBrk="0" fontAlgn="base" hangingPunct="0">
        <a:spcBef>
          <a:spcPts val="500"/>
        </a:spcBef>
        <a:spcAft>
          <a:spcPct val="0"/>
        </a:spcAft>
        <a:buClr>
          <a:schemeClr val="accent2"/>
        </a:buClr>
        <a:buSzPct val="75000"/>
        <a:buFont typeface="Wingdings" pitchFamily="25" charset="2"/>
        <a:buChar char=""/>
        <a:defRPr sz="2300" kern="1200">
          <a:solidFill>
            <a:schemeClr val="tx1"/>
          </a:solidFill>
          <a:latin typeface="+mn-lt"/>
          <a:ea typeface="ＭＳ Ｐゴシック" pitchFamily="25" charset="-128"/>
          <a:cs typeface="+mn-cs"/>
        </a:defRPr>
      </a:lvl3pPr>
      <a:lvl4pPr marL="1371600" indent="-228600" algn="l" rtl="0" eaLnBrk="0" fontAlgn="base" hangingPunct="0">
        <a:spcBef>
          <a:spcPts val="400"/>
        </a:spcBef>
        <a:spcAft>
          <a:spcPct val="0"/>
        </a:spcAft>
        <a:buClr>
          <a:srgbClr val="A5C249"/>
        </a:buClr>
        <a:buSzPct val="75000"/>
        <a:buFont typeface="Wingdings" pitchFamily="25" charset="2"/>
        <a:buChar char=""/>
        <a:defRPr sz="2000" kern="1200">
          <a:solidFill>
            <a:schemeClr val="tx1"/>
          </a:solidFill>
          <a:latin typeface="+mn-lt"/>
          <a:ea typeface="ＭＳ Ｐゴシック" pitchFamily="25" charset="-128"/>
          <a:cs typeface="+mn-cs"/>
        </a:defRPr>
      </a:lvl4pPr>
      <a:lvl5pPr marL="1828800" indent="-228600" algn="l" rtl="0" eaLnBrk="0" fontAlgn="base" hangingPunct="0">
        <a:spcBef>
          <a:spcPts val="400"/>
        </a:spcBef>
        <a:spcAft>
          <a:spcPct val="0"/>
        </a:spcAft>
        <a:buClr>
          <a:srgbClr val="009EE0"/>
        </a:buClr>
        <a:buSzPct val="65000"/>
        <a:buFont typeface="Wingdings" pitchFamily="25" charset="2"/>
        <a:buChar char=""/>
        <a:defRPr sz="2000" kern="1200">
          <a:solidFill>
            <a:schemeClr val="tx1"/>
          </a:solidFill>
          <a:latin typeface="+mn-lt"/>
          <a:ea typeface="ＭＳ Ｐゴシック" pitchFamily="25"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xml.nig.ac.jp/index.html" TargetMode="External"/><Relationship Id="rId4" Type="http://schemas.openxmlformats.org/officeDocument/2006/relationships/hyperlink" Target="http://xml.nig.ac.jp/wsdl/Blast.wsd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mygrid.org.uk/" TargetMode="External"/><Relationship Id="rId4" Type="http://schemas.openxmlformats.org/officeDocument/2006/relationships/hyperlink" Target="http://www.myexperiment.org/packs/6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www.myexperiment.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java.sun.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www.myexperiment.org/workflows/158/download?version=3"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java.sun.com/" TargetMode="External"/><Relationship Id="rId4" Type="http://schemas.openxmlformats.org/officeDocument/2006/relationships/hyperlink" Target="http://www.graphviz.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hyperlink" Target="http://www.cs.man.ac.uk/~katy/taverna/IDList.txt"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java.sun.com/" TargetMode="External"/><Relationship Id="rId4" Type="http://schemas.openxmlformats.org/officeDocument/2006/relationships/hyperlink" Target="http://www.graphviz.org/"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1" name="Subtitle 5"/>
          <p:cNvSpPr>
            <a:spLocks noGrp="1"/>
          </p:cNvSpPr>
          <p:nvPr>
            <p:ph type="subTitle" idx="1"/>
          </p:nvPr>
        </p:nvSpPr>
        <p:spPr>
          <a:xfrm>
            <a:off x="2362200" y="6143625"/>
            <a:ext cx="6781800" cy="571500"/>
          </a:xfrm>
        </p:spPr>
        <p:txBody>
          <a:bodyPr anchor="ctr"/>
          <a:lstStyle/>
          <a:p>
            <a:pPr marL="0" indent="0" eaLnBrk="1" hangingPunct="1">
              <a:buFont typeface="Wingdings" pitchFamily="25" charset="2"/>
              <a:buNone/>
            </a:pPr>
            <a:r>
              <a:rPr lang="en-US" sz="2600">
                <a:solidFill>
                  <a:srgbClr val="FFFFFF"/>
                </a:solidFill>
              </a:rPr>
              <a:t> </a:t>
            </a:r>
            <a:endParaRPr lang="en-GB" sz="2600">
              <a:solidFill>
                <a:srgbClr val="FFFFFF"/>
              </a:solidFill>
            </a:endParaRPr>
          </a:p>
        </p:txBody>
      </p:sp>
      <p:sp>
        <p:nvSpPr>
          <p:cNvPr id="5122" name="Text Box 5"/>
          <p:cNvSpPr txBox="1">
            <a:spLocks noChangeArrowheads="1"/>
          </p:cNvSpPr>
          <p:nvPr/>
        </p:nvSpPr>
        <p:spPr bwMode="auto">
          <a:xfrm>
            <a:off x="539750" y="2060575"/>
            <a:ext cx="7561263" cy="2286000"/>
          </a:xfrm>
          <a:prstGeom prst="rect">
            <a:avLst/>
          </a:prstGeom>
          <a:noFill/>
          <a:ln w="9525">
            <a:noFill/>
            <a:miter lim="800000"/>
            <a:headEnd/>
            <a:tailEnd/>
          </a:ln>
        </p:spPr>
        <p:txBody>
          <a:bodyPr>
            <a:prstTxWarp prst="textNoShape">
              <a:avLst/>
            </a:prstTxWarp>
            <a:spAutoFit/>
          </a:bodyPr>
          <a:lstStyle/>
          <a:p>
            <a:pPr algn="r">
              <a:spcBef>
                <a:spcPct val="50000"/>
              </a:spcBef>
            </a:pPr>
            <a:r>
              <a:rPr lang="en-GB" sz="3200" b="1">
                <a:solidFill>
                  <a:schemeClr val="tx2"/>
                </a:solidFill>
              </a:rPr>
              <a:t>Designing and Sharing Taverna Workflows: Exploring Taverna 2.1 Beta</a:t>
            </a:r>
            <a:endParaRPr lang="en-GB" sz="3200">
              <a:solidFill>
                <a:schemeClr val="tx2"/>
              </a:solidFill>
            </a:endParaRPr>
          </a:p>
          <a:p>
            <a:pPr algn="r">
              <a:spcBef>
                <a:spcPct val="50000"/>
              </a:spcBef>
            </a:pPr>
            <a:endParaRPr lang="en-US" sz="3200">
              <a:solidFill>
                <a:schemeClr val="tx2"/>
              </a:solidFill>
            </a:endParaRPr>
          </a:p>
        </p:txBody>
      </p:sp>
      <p:sp>
        <p:nvSpPr>
          <p:cNvPr id="5123" name="Text Box 6"/>
          <p:cNvSpPr txBox="1">
            <a:spLocks noChangeArrowheads="1"/>
          </p:cNvSpPr>
          <p:nvPr/>
        </p:nvSpPr>
        <p:spPr bwMode="auto">
          <a:xfrm>
            <a:off x="3708400" y="4005263"/>
            <a:ext cx="4392613" cy="1552575"/>
          </a:xfrm>
          <a:prstGeom prst="rect">
            <a:avLst/>
          </a:prstGeom>
          <a:noFill/>
          <a:ln w="9525">
            <a:noFill/>
            <a:miter lim="800000"/>
            <a:headEnd/>
            <a:tailEnd/>
          </a:ln>
        </p:spPr>
        <p:txBody>
          <a:bodyPr>
            <a:prstTxWarp prst="textNoShape">
              <a:avLst/>
            </a:prstTxWarp>
            <a:spAutoFit/>
          </a:bodyPr>
          <a:lstStyle/>
          <a:p>
            <a:pPr algn="r">
              <a:spcBef>
                <a:spcPct val="50000"/>
              </a:spcBef>
            </a:pPr>
            <a:r>
              <a:rPr lang="en-GB" sz="2400">
                <a:solidFill>
                  <a:schemeClr val="tx2"/>
                </a:solidFill>
              </a:rPr>
              <a:t>Katy Wolstencroft</a:t>
            </a:r>
          </a:p>
          <a:p>
            <a:pPr algn="r">
              <a:spcBef>
                <a:spcPct val="50000"/>
              </a:spcBef>
            </a:pPr>
            <a:r>
              <a:rPr lang="en-GB" sz="2400">
                <a:solidFill>
                  <a:schemeClr val="tx2"/>
                </a:solidFill>
              </a:rPr>
              <a:t>myGrid</a:t>
            </a:r>
          </a:p>
          <a:p>
            <a:pPr algn="r">
              <a:spcBef>
                <a:spcPct val="50000"/>
              </a:spcBef>
            </a:pPr>
            <a:r>
              <a:rPr lang="en-GB" sz="2400">
                <a:solidFill>
                  <a:schemeClr val="tx2"/>
                </a:solidFill>
              </a:rPr>
              <a:t>University of Manchester</a:t>
            </a:r>
            <a:endParaRPr lang="en-US" sz="2400">
              <a:solidFill>
                <a:schemeClr val="tx2"/>
              </a:solidFill>
            </a:endParaRPr>
          </a:p>
        </p:txBody>
      </p:sp>
      <p:pic>
        <p:nvPicPr>
          <p:cNvPr id="5124" name="Picture 5" descr="H:\home\tom\Desktop\mygrid_large_masthead.png"/>
          <p:cNvPicPr>
            <a:picLocks noChangeAspect="1" noChangeArrowheads="1"/>
          </p:cNvPicPr>
          <p:nvPr/>
        </p:nvPicPr>
        <p:blipFill>
          <a:blip r:embed="rId3"/>
          <a:srcRect l="7629" r="8438"/>
          <a:stretch>
            <a:fillRect/>
          </a:stretch>
        </p:blipFill>
        <p:spPr bwMode="auto">
          <a:xfrm>
            <a:off x="6000750" y="0"/>
            <a:ext cx="3143250" cy="1000125"/>
          </a:xfrm>
          <a:prstGeom prst="rect">
            <a:avLst/>
          </a:prstGeom>
          <a:noFill/>
          <a:ln w="9525">
            <a:noFill/>
            <a:miter lim="800000"/>
            <a:headEnd/>
            <a:tailEnd/>
          </a:ln>
        </p:spPr>
      </p:pic>
      <p:pic>
        <p:nvPicPr>
          <p:cNvPr id="5125" name="Picture 7" descr="omii-logo"/>
          <p:cNvPicPr>
            <a:picLocks noChangeAspect="1" noChangeArrowheads="1"/>
          </p:cNvPicPr>
          <p:nvPr/>
        </p:nvPicPr>
        <p:blipFill>
          <a:blip r:embed="rId4"/>
          <a:srcRect/>
          <a:stretch>
            <a:fillRect/>
          </a:stretch>
        </p:blipFill>
        <p:spPr bwMode="auto">
          <a:xfrm>
            <a:off x="0" y="5732463"/>
            <a:ext cx="1054100" cy="1125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7" name="Rectangle 4"/>
          <p:cNvSpPr>
            <a:spLocks noGrp="1"/>
          </p:cNvSpPr>
          <p:nvPr>
            <p:ph type="title" idx="4294967295"/>
          </p:nvPr>
        </p:nvSpPr>
        <p:spPr bwMode="auto">
          <a:noFill/>
        </p:spPr>
        <p:txBody>
          <a:bodyPr/>
          <a:lstStyle/>
          <a:p>
            <a:r>
              <a:rPr lang="en-GB">
                <a:ln>
                  <a:noFill/>
                </a:ln>
                <a:effectLst/>
              </a:rPr>
              <a:t>Exercise 2: Adding New Service</a:t>
            </a:r>
          </a:p>
        </p:txBody>
      </p:sp>
      <p:sp>
        <p:nvSpPr>
          <p:cNvPr id="19458" name="Rectangle 3"/>
          <p:cNvSpPr>
            <a:spLocks noGrp="1" noChangeArrowheads="1"/>
          </p:cNvSpPr>
          <p:nvPr>
            <p:ph sz="quarter" idx="4294967295"/>
          </p:nvPr>
        </p:nvSpPr>
        <p:spPr>
          <a:xfrm>
            <a:off x="323850" y="1628775"/>
            <a:ext cx="8153400" cy="4495800"/>
          </a:xfrm>
        </p:spPr>
        <p:txBody>
          <a:bodyPr/>
          <a:lstStyle/>
          <a:p>
            <a:pPr eaLnBrk="1" hangingPunct="1">
              <a:buFontTx/>
              <a:buNone/>
            </a:pPr>
            <a:r>
              <a:rPr lang="en-GB" sz="2400"/>
              <a:t>New services can be gathered from anywhere on the web – the default list is just a few we already know about – importing others is very straightforward</a:t>
            </a:r>
          </a:p>
          <a:p>
            <a:pPr eaLnBrk="1" hangingPunct="1">
              <a:buFontTx/>
              <a:buChar char=""/>
            </a:pPr>
            <a:r>
              <a:rPr lang="en-GB" sz="2400"/>
              <a:t>In a web browser, go to the DDBJ list of available web services at: </a:t>
            </a:r>
            <a:r>
              <a:rPr lang="en-US" sz="2100">
                <a:hlinkClick r:id="rId3"/>
              </a:rPr>
              <a:t>http://xml.nig.ac.jp/index.html</a:t>
            </a:r>
            <a:endParaRPr lang="en-US" sz="2400"/>
          </a:p>
          <a:p>
            <a:pPr eaLnBrk="1" hangingPunct="1">
              <a:buFontTx/>
              <a:buNone/>
            </a:pPr>
            <a:r>
              <a:rPr lang="en-US" sz="2400"/>
              <a:t>	 </a:t>
            </a:r>
            <a:r>
              <a:rPr lang="en-US" sz="2000"/>
              <a:t>These services were not designed for use in Taverna, but Taverna can use them if you supply the address of the WSDL file</a:t>
            </a:r>
          </a:p>
          <a:p>
            <a:pPr eaLnBrk="1" hangingPunct="1"/>
            <a:r>
              <a:rPr lang="en-GB" sz="2000"/>
              <a:t>Click on the DDBJ blast service (</a:t>
            </a:r>
            <a:r>
              <a:rPr lang="en-GB" sz="2100">
                <a:hlinkClick r:id="rId4"/>
              </a:rPr>
              <a:t>http://xml.nig.ac.jp/wsdl/Blast.wsdl</a:t>
            </a:r>
            <a:r>
              <a:rPr lang="en-GB" sz="2100"/>
              <a:t> </a:t>
            </a:r>
            <a:r>
              <a:rPr lang="en-GB" sz="2000"/>
              <a:t>) and copy the web page address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5" name="Rectangle 4"/>
          <p:cNvSpPr>
            <a:spLocks noGrp="1"/>
          </p:cNvSpPr>
          <p:nvPr>
            <p:ph type="title" idx="4294967295"/>
          </p:nvPr>
        </p:nvSpPr>
        <p:spPr bwMode="auto">
          <a:noFill/>
        </p:spPr>
        <p:txBody>
          <a:bodyPr/>
          <a:lstStyle/>
          <a:p>
            <a:r>
              <a:rPr lang="en-GB">
                <a:ln>
                  <a:noFill/>
                </a:ln>
                <a:effectLst/>
              </a:rPr>
              <a:t>2. Adding New Services</a:t>
            </a:r>
          </a:p>
        </p:txBody>
      </p:sp>
      <p:sp>
        <p:nvSpPr>
          <p:cNvPr id="21506" name="Rectangle 3"/>
          <p:cNvSpPr>
            <a:spLocks noGrp="1" noChangeArrowheads="1"/>
          </p:cNvSpPr>
          <p:nvPr>
            <p:ph sz="quarter" idx="4294967295"/>
          </p:nvPr>
        </p:nvSpPr>
        <p:spPr>
          <a:xfrm>
            <a:off x="468313" y="1628775"/>
            <a:ext cx="8153400" cy="4495800"/>
          </a:xfrm>
        </p:spPr>
        <p:txBody>
          <a:bodyPr/>
          <a:lstStyle/>
          <a:p>
            <a:pPr eaLnBrk="1" hangingPunct="1"/>
            <a:endParaRPr lang="en-GB" sz="2400"/>
          </a:p>
          <a:p>
            <a:pPr eaLnBrk="1" hangingPunct="1"/>
            <a:r>
              <a:rPr lang="en-GB" sz="2400"/>
              <a:t>Go to the </a:t>
            </a:r>
            <a:r>
              <a:rPr lang="en-GB" sz="2400" i="1"/>
              <a:t>services</a:t>
            </a:r>
            <a:r>
              <a:rPr lang="en-GB" sz="2400"/>
              <a:t> panel in Taverna and click “import new services”. </a:t>
            </a:r>
            <a:r>
              <a:rPr lang="en-GB" sz="2000"/>
              <a:t>For each type of service, you are given the option to add a new service, or set of services. </a:t>
            </a:r>
          </a:p>
          <a:p>
            <a:pPr eaLnBrk="1" hangingPunct="1"/>
            <a:r>
              <a:rPr lang="en-GB" sz="2400"/>
              <a:t>Select ‘</a:t>
            </a:r>
            <a:r>
              <a:rPr lang="en-GB" sz="2400" i="1"/>
              <a:t>WSDL service…’ </a:t>
            </a:r>
            <a:r>
              <a:rPr lang="en-GB" sz="2000"/>
              <a:t>A window will pop-up asking for a web address</a:t>
            </a:r>
          </a:p>
          <a:p>
            <a:pPr eaLnBrk="1" hangingPunct="1"/>
            <a:r>
              <a:rPr lang="en-GB" sz="2400"/>
              <a:t>Enter the Blast Web service address you just copied</a:t>
            </a:r>
          </a:p>
          <a:p>
            <a:pPr eaLnBrk="1" hangingPunct="1"/>
            <a:r>
              <a:rPr lang="en-GB" sz="2400"/>
              <a:t>Scroll down to the bottom of the </a:t>
            </a:r>
            <a:r>
              <a:rPr lang="en-GB" sz="2400" i="1"/>
              <a:t>Services</a:t>
            </a:r>
            <a:r>
              <a:rPr lang="en-GB" sz="2400"/>
              <a:t> list and look at the new DDBJ service that is now included.</a:t>
            </a:r>
            <a:endParaRPr lang="en-GB"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3" name="Rectangle 4"/>
          <p:cNvSpPr>
            <a:spLocks noGrp="1"/>
          </p:cNvSpPr>
          <p:nvPr>
            <p:ph type="title" idx="4294967295"/>
          </p:nvPr>
        </p:nvSpPr>
        <p:spPr bwMode="auto">
          <a:noFill/>
        </p:spPr>
        <p:txBody>
          <a:bodyPr/>
          <a:lstStyle/>
          <a:p>
            <a:r>
              <a:rPr lang="en-GB" sz="3200">
                <a:ln>
                  <a:noFill/>
                </a:ln>
                <a:effectLst/>
              </a:rPr>
              <a:t>Exercise 3: Building a Simple Workflow</a:t>
            </a:r>
          </a:p>
        </p:txBody>
      </p:sp>
      <p:sp>
        <p:nvSpPr>
          <p:cNvPr id="23554" name="Rectangle 3"/>
          <p:cNvSpPr>
            <a:spLocks noGrp="1" noChangeArrowheads="1"/>
          </p:cNvSpPr>
          <p:nvPr>
            <p:ph sz="quarter" idx="4294967295"/>
          </p:nvPr>
        </p:nvSpPr>
        <p:spPr>
          <a:xfrm>
            <a:off x="468313" y="1700213"/>
            <a:ext cx="8153400" cy="4495800"/>
          </a:xfrm>
        </p:spPr>
        <p:txBody>
          <a:bodyPr/>
          <a:lstStyle/>
          <a:p>
            <a:pPr eaLnBrk="1" hangingPunct="1">
              <a:buFontTx/>
              <a:buNone/>
            </a:pPr>
            <a:r>
              <a:rPr lang="en-GB" sz="2400"/>
              <a:t>Go to the Services Panel</a:t>
            </a:r>
          </a:p>
          <a:p>
            <a:pPr eaLnBrk="1" hangingPunct="1"/>
            <a:r>
              <a:rPr lang="en-GB" sz="2400"/>
              <a:t>Type ‘</a:t>
            </a:r>
            <a:r>
              <a:rPr lang="en-GB" sz="2400" i="1"/>
              <a:t>Fasta’ </a:t>
            </a:r>
            <a:r>
              <a:rPr lang="en-GB" sz="2400"/>
              <a:t>into the ‘</a:t>
            </a:r>
            <a:r>
              <a:rPr lang="en-GB" sz="2400" i="1"/>
              <a:t>search</a:t>
            </a:r>
            <a:r>
              <a:rPr lang="en-GB" sz="2400"/>
              <a:t>’ box at the top of the panel (we will start with simple sequence retrieval)</a:t>
            </a:r>
          </a:p>
          <a:p>
            <a:pPr eaLnBrk="1" hangingPunct="1"/>
            <a:r>
              <a:rPr lang="en-GB" sz="2400"/>
              <a:t>You will see several services in the search results</a:t>
            </a:r>
          </a:p>
          <a:p>
            <a:pPr eaLnBrk="1" hangingPunct="1"/>
            <a:r>
              <a:rPr lang="en-GB" sz="2400"/>
              <a:t>Select ‘</a:t>
            </a:r>
            <a:r>
              <a:rPr lang="en-GB" sz="2400" i="1"/>
              <a:t>Get Protein FASTA</a:t>
            </a:r>
            <a:r>
              <a:rPr lang="en-GB" sz="2400"/>
              <a:t>’</a:t>
            </a:r>
          </a:p>
          <a:p>
            <a:pPr eaLnBrk="1" hangingPunct="1">
              <a:buFontTx/>
              <a:buNone/>
            </a:pPr>
            <a:r>
              <a:rPr lang="en-GB" sz="2400"/>
              <a:t>	This service returns a protein sequence in Fasta format from a database if you supply it with a sequence id </a:t>
            </a:r>
          </a:p>
          <a:p>
            <a:pPr eaLnBrk="1" hangingPunct="1">
              <a:buFontTx/>
              <a:buChar char=""/>
            </a:pPr>
            <a:r>
              <a:rPr lang="en-GB" sz="2400"/>
              <a:t>Drag this service across to the workflow explorer panel</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6370" name="Rectangle 2"/>
          <p:cNvSpPr>
            <a:spLocks noGrp="1"/>
          </p:cNvSpPr>
          <p:nvPr>
            <p:ph type="title" idx="4294967295"/>
          </p:nvPr>
        </p:nvSpPr>
        <p:spPr bwMode="auto">
          <a:noFill/>
        </p:spPr>
        <p:txBody>
          <a:bodyPr/>
          <a:lstStyle/>
          <a:p>
            <a:r>
              <a:rPr lang="en-GB" sz="3200">
                <a:ln>
                  <a:noFill/>
                </a:ln>
                <a:effectLst/>
              </a:rPr>
              <a:t>Exercise 3: Building a Simple Workflow</a:t>
            </a:r>
          </a:p>
        </p:txBody>
      </p:sp>
      <p:sp>
        <p:nvSpPr>
          <p:cNvPr id="186371" name="Rectangle 3"/>
          <p:cNvSpPr>
            <a:spLocks noGrp="1"/>
          </p:cNvSpPr>
          <p:nvPr>
            <p:ph type="body" idx="4294967295"/>
          </p:nvPr>
        </p:nvSpPr>
        <p:spPr/>
        <p:txBody>
          <a:bodyPr/>
          <a:lstStyle/>
          <a:p>
            <a:pPr>
              <a:lnSpc>
                <a:spcPct val="90000"/>
              </a:lnSpc>
            </a:pPr>
            <a:r>
              <a:rPr lang="en-GB"/>
              <a:t>In a blank space in the workflow diagram, right-click and select “Add Workflow Input Port”</a:t>
            </a:r>
          </a:p>
          <a:p>
            <a:pPr>
              <a:lnSpc>
                <a:spcPct val="90000"/>
              </a:lnSpc>
            </a:pPr>
            <a:r>
              <a:rPr lang="en-GB"/>
              <a:t>Type in a name for this input (e.g. ID) and click “ok”</a:t>
            </a:r>
          </a:p>
          <a:p>
            <a:pPr>
              <a:lnSpc>
                <a:spcPct val="90000"/>
              </a:lnSpc>
            </a:pPr>
            <a:r>
              <a:rPr lang="en-GB"/>
              <a:t>Do the same to create a new workflow output. Call this output “sequence” </a:t>
            </a:r>
          </a:p>
          <a:p>
            <a:pPr>
              <a:lnSpc>
                <a:spcPct val="90000"/>
              </a:lnSpc>
            </a:pPr>
            <a:r>
              <a:rPr lang="en-GB"/>
              <a:t>You now have 3 boxes in the diagram and we need to connect them up</a:t>
            </a:r>
          </a:p>
          <a:p>
            <a:pPr>
              <a:lnSpc>
                <a:spcPct val="90000"/>
              </a:lnSpc>
            </a:pPr>
            <a:r>
              <a:rPr lang="en-GB"/>
              <a:t>Click on the input box and drag towards “Get Protein Fasta”</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8418" name="Rectangle 2"/>
          <p:cNvSpPr>
            <a:spLocks noGrp="1"/>
          </p:cNvSpPr>
          <p:nvPr>
            <p:ph type="title" idx="4294967295"/>
          </p:nvPr>
        </p:nvSpPr>
        <p:spPr bwMode="auto">
          <a:noFill/>
        </p:spPr>
        <p:txBody>
          <a:bodyPr/>
          <a:lstStyle/>
          <a:p>
            <a:r>
              <a:rPr lang="en-GB" sz="3200">
                <a:ln>
                  <a:noFill/>
                </a:ln>
                <a:effectLst/>
              </a:rPr>
              <a:t>Exercise 3: Building a Simple Workflow</a:t>
            </a:r>
          </a:p>
        </p:txBody>
      </p:sp>
      <p:sp>
        <p:nvSpPr>
          <p:cNvPr id="188419" name="Rectangle 3"/>
          <p:cNvSpPr>
            <a:spLocks noGrp="1"/>
          </p:cNvSpPr>
          <p:nvPr>
            <p:ph type="body" idx="4294967295"/>
          </p:nvPr>
        </p:nvSpPr>
        <p:spPr/>
        <p:txBody>
          <a:bodyPr/>
          <a:lstStyle/>
          <a:p>
            <a:r>
              <a:rPr lang="en-GB"/>
              <a:t>Click on the input box, drag towards “Get Protein Fasta”, and let go. An arrow will connect the two boxes</a:t>
            </a:r>
          </a:p>
          <a:p>
            <a:r>
              <a:rPr lang="en-GB"/>
              <a:t>Click on the output box, drag towards “Get protein fasta”, and let go. An arrow will connect the two boxes</a:t>
            </a:r>
          </a:p>
          <a:p>
            <a:r>
              <a:rPr lang="en-GB"/>
              <a:t>You have now built your first workflow!</a:t>
            </a:r>
          </a:p>
          <a:p>
            <a:r>
              <a:rPr lang="en-GB"/>
              <a:t>Run the workflow by selecting “file -&gt; run workflow”</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0466" name="Rectangle 2"/>
          <p:cNvSpPr>
            <a:spLocks noGrp="1"/>
          </p:cNvSpPr>
          <p:nvPr>
            <p:ph type="title" idx="4294967295"/>
          </p:nvPr>
        </p:nvSpPr>
        <p:spPr bwMode="auto">
          <a:noFill/>
        </p:spPr>
        <p:txBody>
          <a:bodyPr/>
          <a:lstStyle/>
          <a:p>
            <a:r>
              <a:rPr lang="en-GB" sz="3200">
                <a:ln>
                  <a:noFill/>
                </a:ln>
                <a:effectLst/>
              </a:rPr>
              <a:t>Exercise 3: Building a Simple Workflow</a:t>
            </a:r>
          </a:p>
        </p:txBody>
      </p:sp>
      <p:sp>
        <p:nvSpPr>
          <p:cNvPr id="190467" name="Rectangle 3"/>
          <p:cNvSpPr>
            <a:spLocks noGrp="1"/>
          </p:cNvSpPr>
          <p:nvPr>
            <p:ph type="body" idx="4294967295"/>
          </p:nvPr>
        </p:nvSpPr>
        <p:spPr/>
        <p:txBody>
          <a:bodyPr/>
          <a:lstStyle/>
          <a:p>
            <a:pPr>
              <a:lnSpc>
                <a:spcPct val="90000"/>
              </a:lnSpc>
            </a:pPr>
            <a:r>
              <a:rPr lang="en-GB"/>
              <a:t>An input window will appear. As you can see, we have not yet added a description of the workflow or of the input.</a:t>
            </a:r>
          </a:p>
          <a:p>
            <a:pPr>
              <a:lnSpc>
                <a:spcPct val="90000"/>
              </a:lnSpc>
            </a:pPr>
            <a:r>
              <a:rPr lang="en-GB"/>
              <a:t>Click on “New Value” in the input window and add a Genbank Gene identifier (e.g. 1220173) where it says “some input data goes here”</a:t>
            </a:r>
          </a:p>
          <a:p>
            <a:pPr>
              <a:lnSpc>
                <a:spcPct val="90000"/>
              </a:lnSpc>
            </a:pPr>
            <a:r>
              <a:rPr lang="en-GB"/>
              <a:t>Click “run workflow”</a:t>
            </a:r>
          </a:p>
          <a:p>
            <a:pPr>
              <a:lnSpc>
                <a:spcPct val="90000"/>
              </a:lnSpc>
            </a:pPr>
            <a:r>
              <a:rPr lang="en-GB"/>
              <a:t>In the bottom left of the results window, click on the results (t2ref://taverna….). You will now see a protein sequence from genbank</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5650" name="Rectangle 2"/>
          <p:cNvSpPr>
            <a:spLocks noGrp="1"/>
          </p:cNvSpPr>
          <p:nvPr>
            <p:ph type="title" idx="4294967295"/>
          </p:nvPr>
        </p:nvSpPr>
        <p:spPr bwMode="auto">
          <a:noFill/>
        </p:spPr>
        <p:txBody>
          <a:bodyPr/>
          <a:lstStyle/>
          <a:p>
            <a:r>
              <a:rPr lang="en-GB" sz="3200">
                <a:ln>
                  <a:noFill/>
                </a:ln>
                <a:effectLst/>
              </a:rPr>
              <a:t>Exercise 3: Building a Simple Workflow</a:t>
            </a:r>
          </a:p>
        </p:txBody>
      </p:sp>
      <p:sp>
        <p:nvSpPr>
          <p:cNvPr id="155651" name="Rectangle 3"/>
          <p:cNvSpPr>
            <a:spLocks noGrp="1"/>
          </p:cNvSpPr>
          <p:nvPr>
            <p:ph type="body" idx="4294967295"/>
          </p:nvPr>
        </p:nvSpPr>
        <p:spPr/>
        <p:txBody>
          <a:bodyPr/>
          <a:lstStyle/>
          <a:p>
            <a:r>
              <a:rPr lang="en-GB" sz="2800"/>
              <a:t>Go back to the design window (by clicking on “Design” in the top left corner)</a:t>
            </a:r>
          </a:p>
          <a:p>
            <a:r>
              <a:rPr lang="en-GB" sz="2800"/>
              <a:t>In the services panel, search for “blast”</a:t>
            </a:r>
          </a:p>
          <a:p>
            <a:r>
              <a:rPr lang="en-GB" sz="2800"/>
              <a:t>Find the result “SearchSimple – Execute Blast” and drag that across to the workflow panel</a:t>
            </a:r>
          </a:p>
          <a:p>
            <a:r>
              <a:rPr lang="en-GB" sz="2800"/>
              <a:t>Now we have 2 services to connect into a workflow. We will connect “Get_protein_fasta” to “SearchSimple” by right-clicking “Get_protein_fasta” and selecting “link from output output_text”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7698" name="Rectangle 2"/>
          <p:cNvSpPr>
            <a:spLocks noGrp="1"/>
          </p:cNvSpPr>
          <p:nvPr>
            <p:ph type="title" idx="4294967295"/>
          </p:nvPr>
        </p:nvSpPr>
        <p:spPr bwMode="auto">
          <a:noFill/>
        </p:spPr>
        <p:txBody>
          <a:bodyPr/>
          <a:lstStyle/>
          <a:p>
            <a:r>
              <a:rPr lang="en-GB">
                <a:ln>
                  <a:noFill/>
                </a:ln>
                <a:effectLst/>
              </a:rPr>
              <a:t>3: Building a Simple Workflow</a:t>
            </a:r>
          </a:p>
        </p:txBody>
      </p:sp>
      <p:sp>
        <p:nvSpPr>
          <p:cNvPr id="157699" name="Rectangle 3"/>
          <p:cNvSpPr>
            <a:spLocks noGrp="1"/>
          </p:cNvSpPr>
          <p:nvPr>
            <p:ph type="body" idx="4294967295"/>
          </p:nvPr>
        </p:nvSpPr>
        <p:spPr/>
        <p:txBody>
          <a:bodyPr/>
          <a:lstStyle/>
          <a:p>
            <a:pPr>
              <a:lnSpc>
                <a:spcPct val="90000"/>
              </a:lnSpc>
            </a:pPr>
            <a:r>
              <a:rPr lang="en-GB"/>
              <a:t>You will then get an arrow. Drag the arrow to “searchSimple”. A box will appear asking which port you want to connect to – select “query”. Now the services are connected</a:t>
            </a:r>
          </a:p>
          <a:p>
            <a:pPr>
              <a:lnSpc>
                <a:spcPct val="90000"/>
              </a:lnSpc>
            </a:pPr>
            <a:r>
              <a:rPr lang="en-GB"/>
              <a:t>If you show the service ports, you can connect directly between an output port on one service to an input port on another</a:t>
            </a:r>
          </a:p>
          <a:p>
            <a:pPr>
              <a:lnSpc>
                <a:spcPct val="90000"/>
              </a:lnSpc>
            </a:pPr>
            <a:r>
              <a:rPr lang="en-GB"/>
              <a:t>Show the service ports by clicking on the blue square icon at the top of the workflow diagram (next to abc)</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9746" name="Rectangle 2"/>
          <p:cNvSpPr>
            <a:spLocks noGrp="1"/>
          </p:cNvSpPr>
          <p:nvPr>
            <p:ph type="title" idx="4294967295"/>
          </p:nvPr>
        </p:nvSpPr>
        <p:spPr bwMode="auto">
          <a:noFill/>
        </p:spPr>
        <p:txBody>
          <a:bodyPr/>
          <a:lstStyle/>
          <a:p>
            <a:r>
              <a:rPr lang="en-GB">
                <a:ln>
                  <a:noFill/>
                </a:ln>
                <a:effectLst/>
              </a:rPr>
              <a:t>3: Building a Simple Workflow</a:t>
            </a:r>
          </a:p>
        </p:txBody>
      </p:sp>
      <p:sp>
        <p:nvSpPr>
          <p:cNvPr id="159747" name="Rectangle 3"/>
          <p:cNvSpPr>
            <a:spLocks noGrp="1"/>
          </p:cNvSpPr>
          <p:nvPr>
            <p:ph type="body" idx="4294967295"/>
          </p:nvPr>
        </p:nvSpPr>
        <p:spPr/>
        <p:txBody>
          <a:bodyPr/>
          <a:lstStyle/>
          <a:p>
            <a:r>
              <a:rPr lang="en-GB"/>
              <a:t>Delete the data link by right-clicking on the arrow and selecting delete</a:t>
            </a:r>
          </a:p>
          <a:p>
            <a:r>
              <a:rPr lang="en-GB"/>
              <a:t>Put the connection back again by clicking on “Get_protein_fasta -&gt; Output_text” and dragging to “SearchSimple -&gt; query”. It is often easier to connect things when you are showing the ports in this way</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2514" name="Rectangle 2"/>
          <p:cNvSpPr>
            <a:spLocks noGrp="1"/>
          </p:cNvSpPr>
          <p:nvPr>
            <p:ph type="title" idx="4294967295"/>
          </p:nvPr>
        </p:nvSpPr>
        <p:spPr bwMode="auto">
          <a:noFill/>
        </p:spPr>
        <p:txBody>
          <a:bodyPr/>
          <a:lstStyle/>
          <a:p>
            <a:r>
              <a:rPr lang="en-GB" sz="3200">
                <a:ln>
                  <a:noFill/>
                </a:ln>
                <a:effectLst/>
              </a:rPr>
              <a:t>Exercise 3: Building a Simple Workflow</a:t>
            </a:r>
          </a:p>
        </p:txBody>
      </p:sp>
      <p:sp>
        <p:nvSpPr>
          <p:cNvPr id="192515" name="Rectangle 3"/>
          <p:cNvSpPr>
            <a:spLocks noGrp="1"/>
          </p:cNvSpPr>
          <p:nvPr>
            <p:ph type="body" idx="4294967295"/>
          </p:nvPr>
        </p:nvSpPr>
        <p:spPr/>
        <p:txBody>
          <a:bodyPr/>
          <a:lstStyle/>
          <a:p>
            <a:pPr>
              <a:lnSpc>
                <a:spcPct val="90000"/>
              </a:lnSpc>
            </a:pPr>
            <a:r>
              <a:rPr lang="en-GB"/>
              <a:t>We need to finish building the workflow by adding inputs and outputs</a:t>
            </a:r>
          </a:p>
          <a:p>
            <a:pPr>
              <a:lnSpc>
                <a:spcPct val="90000"/>
              </a:lnSpc>
            </a:pPr>
            <a:r>
              <a:rPr lang="en-GB"/>
              <a:t>Right click on “SearchSimple -&gt; Result” and select “connect as input to..New Workflow Output Port”</a:t>
            </a:r>
          </a:p>
          <a:p>
            <a:pPr>
              <a:lnSpc>
                <a:spcPct val="90000"/>
              </a:lnSpc>
            </a:pPr>
            <a:r>
              <a:rPr lang="en-GB"/>
              <a:t>Taverna will suggest a name for the output, if this is ok, select “ok” </a:t>
            </a:r>
          </a:p>
          <a:p>
            <a:pPr>
              <a:lnSpc>
                <a:spcPct val="90000"/>
              </a:lnSpc>
            </a:pPr>
            <a:r>
              <a:rPr lang="en-GB"/>
              <a:t>Add two new workflow inputs (called ‘database’ and ‘program’) and connect these to ‘database’ and ‘program’ in SearchSimple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0226" name="Rectangle 2"/>
          <p:cNvSpPr>
            <a:spLocks noGrp="1"/>
          </p:cNvSpPr>
          <p:nvPr>
            <p:ph type="title" idx="4294967295"/>
          </p:nvPr>
        </p:nvSpPr>
        <p:spPr bwMode="auto">
          <a:noFill/>
        </p:spPr>
        <p:txBody>
          <a:bodyPr/>
          <a:lstStyle/>
          <a:p>
            <a:r>
              <a:rPr lang="en-GB" sz="3200">
                <a:ln>
                  <a:noFill/>
                </a:ln>
                <a:effectLst/>
              </a:rPr>
              <a:t>Exercise 1: Installing the Workbench</a:t>
            </a:r>
          </a:p>
        </p:txBody>
      </p:sp>
      <p:sp>
        <p:nvSpPr>
          <p:cNvPr id="180227" name="Rectangle 3"/>
          <p:cNvSpPr>
            <a:spLocks noGrp="1"/>
          </p:cNvSpPr>
          <p:nvPr>
            <p:ph type="body" idx="4294967295"/>
          </p:nvPr>
        </p:nvSpPr>
        <p:spPr/>
        <p:txBody>
          <a:bodyPr/>
          <a:lstStyle/>
          <a:p>
            <a:r>
              <a:rPr lang="en-GB"/>
              <a:t>Normally, you would download Taverna from </a:t>
            </a:r>
            <a:r>
              <a:rPr lang="en-GB">
                <a:hlinkClick r:id="rId3"/>
              </a:rPr>
              <a:t>http://www.mygrid.org.uk</a:t>
            </a:r>
            <a:r>
              <a:rPr lang="en-GB"/>
              <a:t> but we will be using the new (beta) version of Taverna 2.1 today, so we will download it from myExperiment</a:t>
            </a:r>
          </a:p>
          <a:p>
            <a:r>
              <a:rPr lang="en-GB"/>
              <a:t>Go to </a:t>
            </a:r>
            <a:r>
              <a:rPr lang="en-GB">
                <a:hlinkClick r:id="rId4"/>
              </a:rPr>
              <a:t>http://www.myexperiment.org/packs/60</a:t>
            </a:r>
            <a:endParaRPr lang="en-GB"/>
          </a:p>
          <a:p>
            <a:r>
              <a:rPr lang="en-GB"/>
              <a:t>At the bottom of the page, you can either  download the zip, or the whole pack (including release notes etc)</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42" name="Rectangle 2"/>
          <p:cNvSpPr>
            <a:spLocks noGrp="1"/>
          </p:cNvSpPr>
          <p:nvPr>
            <p:ph type="title" idx="4294967295"/>
          </p:nvPr>
        </p:nvSpPr>
        <p:spPr bwMode="auto">
          <a:noFill/>
        </p:spPr>
        <p:txBody>
          <a:bodyPr/>
          <a:lstStyle/>
          <a:p>
            <a:r>
              <a:rPr lang="en-GB">
                <a:ln>
                  <a:noFill/>
                </a:ln>
                <a:effectLst/>
              </a:rPr>
              <a:t>3: Adding a Workflow Description</a:t>
            </a:r>
          </a:p>
        </p:txBody>
      </p:sp>
      <p:sp>
        <p:nvSpPr>
          <p:cNvPr id="163843" name="Rectangle 3"/>
          <p:cNvSpPr>
            <a:spLocks noGrp="1"/>
          </p:cNvSpPr>
          <p:nvPr>
            <p:ph type="body" idx="4294967295"/>
          </p:nvPr>
        </p:nvSpPr>
        <p:spPr/>
        <p:txBody>
          <a:bodyPr/>
          <a:lstStyle/>
          <a:p>
            <a:pPr>
              <a:lnSpc>
                <a:spcPct val="90000"/>
              </a:lnSpc>
            </a:pPr>
            <a:r>
              <a:rPr lang="en-GB" sz="2800"/>
              <a:t>Right-click on a blank part of the workflow diagram and select “show details”</a:t>
            </a:r>
          </a:p>
          <a:p>
            <a:pPr>
              <a:lnSpc>
                <a:spcPct val="90000"/>
              </a:lnSpc>
            </a:pPr>
            <a:r>
              <a:rPr lang="en-GB" sz="2800"/>
              <a:t>In the workflow explorer panel, the details page will open up. Add some metadata about the workflow. Who is the author and what does it do</a:t>
            </a:r>
          </a:p>
          <a:p>
            <a:pPr>
              <a:lnSpc>
                <a:spcPct val="90000"/>
              </a:lnSpc>
            </a:pPr>
            <a:r>
              <a:rPr lang="en-GB" sz="2800"/>
              <a:t>You can also add examples and descriptions for the workflow inputs by selecting them and selecting “details”</a:t>
            </a:r>
          </a:p>
          <a:p>
            <a:pPr>
              <a:lnSpc>
                <a:spcPct val="90000"/>
              </a:lnSpc>
            </a:pPr>
            <a:r>
              <a:rPr lang="en-GB" sz="2800"/>
              <a:t>An example for database is ‘SWISS’, for program, ‘blastp’, and for ID ‘1220173’</a:t>
            </a:r>
          </a:p>
          <a:p>
            <a:pPr>
              <a:lnSpc>
                <a:spcPct val="90000"/>
              </a:lnSpc>
            </a:pPr>
            <a:r>
              <a:rPr lang="en-GB" sz="2800"/>
              <a:t>Save the workflow by going to “File -&gt; save workflow”</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4"/>
          <p:cNvSpPr>
            <a:spLocks noGrp="1"/>
          </p:cNvSpPr>
          <p:nvPr>
            <p:ph type="title" idx="4294967295"/>
          </p:nvPr>
        </p:nvSpPr>
        <p:spPr bwMode="auto">
          <a:noFill/>
        </p:spPr>
        <p:txBody>
          <a:bodyPr/>
          <a:lstStyle/>
          <a:p>
            <a:r>
              <a:rPr lang="en-GB">
                <a:ln>
                  <a:noFill/>
                </a:ln>
                <a:effectLst/>
              </a:rPr>
              <a:t>4. Running the Workflow</a:t>
            </a:r>
          </a:p>
        </p:txBody>
      </p:sp>
      <p:sp>
        <p:nvSpPr>
          <p:cNvPr id="56339" name="Rectangle 19"/>
          <p:cNvSpPr>
            <a:spLocks noGrp="1"/>
          </p:cNvSpPr>
          <p:nvPr>
            <p:ph type="body" idx="4294967295"/>
          </p:nvPr>
        </p:nvSpPr>
        <p:spPr/>
        <p:txBody>
          <a:bodyPr/>
          <a:lstStyle/>
          <a:p>
            <a:r>
              <a:rPr lang="en-GB" sz="2800"/>
              <a:t>Go to “File -&gt; run workflow”. A workflow input window will appear</a:t>
            </a:r>
          </a:p>
          <a:p>
            <a:r>
              <a:rPr lang="en-GB" sz="2800"/>
              <a:t>Each input has its own tab with descriptions and examples as well as a panel to enter data </a:t>
            </a:r>
          </a:p>
          <a:p>
            <a:r>
              <a:rPr lang="en-GB" sz="2800"/>
              <a:t>In the fasta_id input, select “New value” and add a genbank GI number (e.g. 1220173)</a:t>
            </a:r>
          </a:p>
          <a:p>
            <a:r>
              <a:rPr lang="en-GB" sz="2800"/>
              <a:t>In the database, add “SWISS”</a:t>
            </a:r>
          </a:p>
          <a:p>
            <a:r>
              <a:rPr lang="en-GB" sz="2800"/>
              <a:t>In the program, add “blastp”</a:t>
            </a:r>
          </a:p>
          <a:p>
            <a:r>
              <a:rPr lang="en-GB" sz="2800"/>
              <a:t>Select “run workflow” at the bottom of the panel to set the workflow going</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4"/>
          <p:cNvSpPr>
            <a:spLocks noGrp="1"/>
          </p:cNvSpPr>
          <p:nvPr>
            <p:ph type="title" idx="4294967295"/>
          </p:nvPr>
        </p:nvSpPr>
        <p:spPr bwMode="auto">
          <a:noFill/>
        </p:spPr>
        <p:txBody>
          <a:bodyPr/>
          <a:lstStyle/>
          <a:p>
            <a:r>
              <a:rPr lang="en-GB" sz="3200">
                <a:ln>
                  <a:noFill/>
                </a:ln>
                <a:effectLst/>
              </a:rPr>
              <a:t>4. Running the Workflow with Multiple Inputs</a:t>
            </a:r>
          </a:p>
        </p:txBody>
      </p:sp>
      <p:sp>
        <p:nvSpPr>
          <p:cNvPr id="58372" name="Rectangle 4"/>
          <p:cNvSpPr>
            <a:spLocks noGrp="1"/>
          </p:cNvSpPr>
          <p:nvPr>
            <p:ph type="body" idx="4294967295"/>
          </p:nvPr>
        </p:nvSpPr>
        <p:spPr/>
        <p:txBody>
          <a:bodyPr/>
          <a:lstStyle/>
          <a:p>
            <a:r>
              <a:rPr lang="en-GB"/>
              <a:t>Taverna 2 has type-checking built into the workflow. Before you execute, it will check that all of your input and output values are syntactically correct (i.e. single values and lists). In the following few months semantic type checking will also be added.</a:t>
            </a:r>
          </a:p>
          <a:p>
            <a:r>
              <a:rPr lang="en-GB"/>
              <a:t>Because of this, you have to declare the type of input you want for the workflow (we have declared single values by default)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8178" name="Rectangle 4"/>
          <p:cNvSpPr>
            <a:spLocks noGrp="1"/>
          </p:cNvSpPr>
          <p:nvPr>
            <p:ph type="title" idx="4294967295"/>
          </p:nvPr>
        </p:nvSpPr>
        <p:spPr bwMode="auto">
          <a:noFill/>
        </p:spPr>
        <p:txBody>
          <a:bodyPr/>
          <a:lstStyle/>
          <a:p>
            <a:r>
              <a:rPr lang="en-GB" sz="3200">
                <a:ln>
                  <a:noFill/>
                </a:ln>
                <a:effectLst/>
              </a:rPr>
              <a:t>4. Running the Workflow with multiple inputs</a:t>
            </a:r>
          </a:p>
        </p:txBody>
      </p:sp>
      <p:sp>
        <p:nvSpPr>
          <p:cNvPr id="178179" name="Rectangle 3"/>
          <p:cNvSpPr>
            <a:spLocks noGrp="1"/>
          </p:cNvSpPr>
          <p:nvPr>
            <p:ph type="body" idx="4294967295"/>
          </p:nvPr>
        </p:nvSpPr>
        <p:spPr/>
        <p:txBody>
          <a:bodyPr/>
          <a:lstStyle/>
          <a:p>
            <a:pPr>
              <a:lnSpc>
                <a:spcPct val="90000"/>
              </a:lnSpc>
            </a:pPr>
            <a:r>
              <a:rPr lang="en-GB"/>
              <a:t>Go back to the blast workflow and right-click on the “Get_protein_fatsta_ID” input port. Select “edit workflow input port”</a:t>
            </a:r>
          </a:p>
          <a:p>
            <a:pPr>
              <a:lnSpc>
                <a:spcPct val="90000"/>
              </a:lnSpc>
            </a:pPr>
            <a:r>
              <a:rPr lang="en-GB"/>
              <a:t>Change the depth to 1. This will allow you to add a list of inputs to the workflow</a:t>
            </a:r>
          </a:p>
          <a:p>
            <a:pPr>
              <a:lnSpc>
                <a:spcPct val="90000"/>
              </a:lnSpc>
            </a:pPr>
            <a:r>
              <a:rPr lang="en-GB"/>
              <a:t>Run the workflow again (notice it has remembered the values you added last time). Additionally, add another GI number, for example, 37722019 </a:t>
            </a:r>
          </a:p>
          <a:p>
            <a:pPr>
              <a:lnSpc>
                <a:spcPct val="90000"/>
              </a:lnSpc>
            </a:pPr>
            <a:r>
              <a:rPr lang="en-GB"/>
              <a:t>This time the workflow will iterate over both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22" name="Rectangle 2"/>
          <p:cNvSpPr>
            <a:spLocks noGrp="1"/>
          </p:cNvSpPr>
          <p:nvPr>
            <p:ph type="title" idx="4294967295"/>
          </p:nvPr>
        </p:nvSpPr>
        <p:spPr bwMode="auto">
          <a:noFill/>
        </p:spPr>
        <p:txBody>
          <a:bodyPr/>
          <a:lstStyle/>
          <a:p>
            <a:r>
              <a:rPr lang="en-GB" sz="3200">
                <a:ln>
                  <a:noFill/>
                </a:ln>
                <a:effectLst/>
              </a:rPr>
              <a:t>5. Looking at intermediate results - provenance</a:t>
            </a:r>
          </a:p>
        </p:txBody>
      </p:sp>
      <p:sp>
        <p:nvSpPr>
          <p:cNvPr id="286723" name="Rectangle 3"/>
          <p:cNvSpPr>
            <a:spLocks noGrp="1"/>
          </p:cNvSpPr>
          <p:nvPr>
            <p:ph type="body" idx="4294967295"/>
          </p:nvPr>
        </p:nvSpPr>
        <p:spPr/>
        <p:txBody>
          <a:bodyPr/>
          <a:lstStyle/>
          <a:p>
            <a:pPr>
              <a:lnSpc>
                <a:spcPct val="80000"/>
              </a:lnSpc>
            </a:pPr>
            <a:r>
              <a:rPr lang="en-GB" sz="2800"/>
              <a:t>As Taverna 2 workflows run, data is collected and stored as well as the provenance of that workflow run</a:t>
            </a:r>
          </a:p>
          <a:p>
            <a:pPr>
              <a:lnSpc>
                <a:spcPct val="80000"/>
              </a:lnSpc>
            </a:pPr>
            <a:r>
              <a:rPr lang="en-GB" sz="2800"/>
              <a:t>When a workflow is complete, you can look back at intermediate results by selecting a service in the workflow results diagram panel. An intermediate results window will pop-up showing iterations and the relationships between inputs and outputs for that service.</a:t>
            </a:r>
          </a:p>
          <a:p>
            <a:pPr>
              <a:lnSpc>
                <a:spcPct val="80000"/>
              </a:lnSpc>
            </a:pPr>
            <a:r>
              <a:rPr lang="en-GB" sz="2800"/>
              <a:t>In the full release, browsing previous workflow runs will be possible even after closing and restarting Taverna. All data and provenance is saved by default already, but a new browsing interface is yet to be introduced</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6850" name="Rectangle 2"/>
          <p:cNvSpPr>
            <a:spLocks noGrp="1"/>
          </p:cNvSpPr>
          <p:nvPr>
            <p:ph type="title" idx="4294967295"/>
          </p:nvPr>
        </p:nvSpPr>
        <p:spPr bwMode="auto">
          <a:noFill/>
        </p:spPr>
        <p:txBody>
          <a:bodyPr/>
          <a:lstStyle/>
          <a:p>
            <a:pPr eaLnBrk="1" hangingPunct="1"/>
            <a:r>
              <a:rPr lang="en-GB">
                <a:ln>
                  <a:noFill/>
                </a:ln>
                <a:effectLst/>
              </a:rPr>
              <a:t>Exercise 6: Sharing Workflows</a:t>
            </a:r>
            <a:endParaRPr lang="en-US">
              <a:ln>
                <a:noFill/>
              </a:ln>
              <a:effectLst/>
            </a:endParaRPr>
          </a:p>
        </p:txBody>
      </p:sp>
      <p:sp>
        <p:nvSpPr>
          <p:cNvPr id="206851" name="Rectangle 3"/>
          <p:cNvSpPr>
            <a:spLocks noGrp="1"/>
          </p:cNvSpPr>
          <p:nvPr>
            <p:ph type="body" idx="4294967295"/>
          </p:nvPr>
        </p:nvSpPr>
        <p:spPr/>
        <p:txBody>
          <a:bodyPr/>
          <a:lstStyle/>
          <a:p>
            <a:pPr eaLnBrk="1" hangingPunct="1"/>
            <a:r>
              <a:rPr lang="en-GB"/>
              <a:t>Go to </a:t>
            </a:r>
            <a:r>
              <a:rPr lang="en-GB">
                <a:hlinkClick r:id="rId3"/>
              </a:rPr>
              <a:t>http://www.myexperiment.org</a:t>
            </a:r>
            <a:endParaRPr lang="en-GB"/>
          </a:p>
          <a:p>
            <a:pPr eaLnBrk="1" hangingPunct="1"/>
            <a:r>
              <a:rPr lang="en-GB"/>
              <a:t>myExperiment is a social networking site for sharing workflows and workflow expertise and experiences</a:t>
            </a:r>
          </a:p>
          <a:p>
            <a:pPr eaLnBrk="1" hangingPunct="1"/>
            <a:r>
              <a:rPr lang="en-GB"/>
              <a:t>Browse around the site and see what it contains</a:t>
            </a:r>
          </a:p>
          <a:p>
            <a:pPr eaLnBrk="1" hangingPunct="1"/>
            <a:r>
              <a:rPr lang="en-GB"/>
              <a:t>Create yourself an account and join the group called MIB_Tutorial (a useful place to share items from today)</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8898" name="Rectangle 2"/>
          <p:cNvSpPr>
            <a:spLocks noGrp="1"/>
          </p:cNvSpPr>
          <p:nvPr>
            <p:ph type="title" idx="4294967295"/>
          </p:nvPr>
        </p:nvSpPr>
        <p:spPr bwMode="auto">
          <a:noFill/>
        </p:spPr>
        <p:txBody>
          <a:bodyPr/>
          <a:lstStyle/>
          <a:p>
            <a:pPr eaLnBrk="1" hangingPunct="1"/>
            <a:r>
              <a:rPr lang="en-GB">
                <a:ln>
                  <a:noFill/>
                </a:ln>
                <a:effectLst/>
              </a:rPr>
              <a:t>6. Sharing workflows</a:t>
            </a:r>
            <a:endParaRPr lang="en-US">
              <a:ln>
                <a:noFill/>
              </a:ln>
              <a:effectLst/>
            </a:endParaRPr>
          </a:p>
        </p:txBody>
      </p:sp>
      <p:sp>
        <p:nvSpPr>
          <p:cNvPr id="208899" name="Rectangle 3"/>
          <p:cNvSpPr>
            <a:spLocks noGrp="1"/>
          </p:cNvSpPr>
          <p:nvPr>
            <p:ph type="body" idx="4294967295"/>
          </p:nvPr>
        </p:nvSpPr>
        <p:spPr/>
        <p:txBody>
          <a:bodyPr/>
          <a:lstStyle/>
          <a:p>
            <a:pPr eaLnBrk="1" hangingPunct="1">
              <a:lnSpc>
                <a:spcPct val="80000"/>
              </a:lnSpc>
            </a:pPr>
            <a:r>
              <a:rPr lang="en-GB" sz="2800"/>
              <a:t>Find all the workflows containing BLAST searches. How did you find them? How many are there? Can they all be downloaded?</a:t>
            </a:r>
          </a:p>
          <a:p>
            <a:pPr eaLnBrk="1" hangingPunct="1">
              <a:lnSpc>
                <a:spcPct val="80000"/>
              </a:lnSpc>
            </a:pPr>
            <a:r>
              <a:rPr lang="en-GB" sz="2800"/>
              <a:t>Which is the most downloaded workflow?</a:t>
            </a:r>
          </a:p>
          <a:p>
            <a:pPr eaLnBrk="1" hangingPunct="1">
              <a:lnSpc>
                <a:spcPct val="80000"/>
              </a:lnSpc>
            </a:pPr>
            <a:r>
              <a:rPr lang="en-GB" sz="2800"/>
              <a:t>Which is the most viewed workflow? Is it the same?</a:t>
            </a:r>
          </a:p>
          <a:p>
            <a:pPr eaLnBrk="1" hangingPunct="1">
              <a:lnSpc>
                <a:spcPct val="80000"/>
              </a:lnSpc>
            </a:pPr>
            <a:r>
              <a:rPr lang="en-GB" sz="2800"/>
              <a:t>What research interests does the VL-e group have?</a:t>
            </a:r>
          </a:p>
          <a:p>
            <a:pPr eaLnBrk="1" hangingPunct="1">
              <a:lnSpc>
                <a:spcPct val="80000"/>
              </a:lnSpc>
            </a:pPr>
            <a:r>
              <a:rPr lang="en-GB" sz="2800"/>
              <a:t>If you wish to share your workflows with the rest of the class, upload them and set the permissions so that only those in the ‘MIB_Tutorial’ group can see them</a:t>
            </a:r>
            <a:endParaRPr lang="en-US" sz="2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0946" name="Rectangle 2"/>
          <p:cNvSpPr>
            <a:spLocks noGrp="1"/>
          </p:cNvSpPr>
          <p:nvPr>
            <p:ph type="title" idx="4294967295"/>
          </p:nvPr>
        </p:nvSpPr>
        <p:spPr bwMode="auto">
          <a:noFill/>
        </p:spPr>
        <p:txBody>
          <a:bodyPr/>
          <a:lstStyle/>
          <a:p>
            <a:pPr eaLnBrk="1" hangingPunct="1"/>
            <a:r>
              <a:rPr lang="en-GB" sz="3200">
                <a:ln>
                  <a:noFill/>
                </a:ln>
                <a:effectLst/>
              </a:rPr>
              <a:t>Exercise 7:</a:t>
            </a:r>
            <a:br>
              <a:rPr lang="en-GB" sz="3200">
                <a:ln>
                  <a:noFill/>
                </a:ln>
                <a:effectLst/>
              </a:rPr>
            </a:br>
            <a:r>
              <a:rPr lang="en-GB" sz="2900">
                <a:ln>
                  <a:noFill/>
                </a:ln>
                <a:effectLst/>
              </a:rPr>
              <a:t>Workflow Reuse and Nested Workflows</a:t>
            </a:r>
            <a:endParaRPr lang="en-US" sz="2900">
              <a:ln>
                <a:noFill/>
              </a:ln>
              <a:effectLst/>
            </a:endParaRPr>
          </a:p>
        </p:txBody>
      </p:sp>
      <p:sp>
        <p:nvSpPr>
          <p:cNvPr id="210947" name="Rectangle 3"/>
          <p:cNvSpPr>
            <a:spLocks noGrp="1"/>
          </p:cNvSpPr>
          <p:nvPr>
            <p:ph type="body" idx="4294967295"/>
          </p:nvPr>
        </p:nvSpPr>
        <p:spPr/>
        <p:txBody>
          <a:bodyPr/>
          <a:lstStyle/>
          <a:p>
            <a:pPr eaLnBrk="1" hangingPunct="1"/>
            <a:r>
              <a:rPr lang="en-GB"/>
              <a:t>Reload your BLAST workflow from exercise 4 </a:t>
            </a:r>
          </a:p>
          <a:p>
            <a:pPr eaLnBrk="1" hangingPunct="1"/>
            <a:r>
              <a:rPr lang="en-GB"/>
              <a:t>We will extend this workflow to provide information about the pathways the proteins are involved in</a:t>
            </a:r>
          </a:p>
          <a:p>
            <a:pPr eaLnBrk="1" hangingPunct="1"/>
            <a:r>
              <a:rPr lang="en-GB"/>
              <a:t>In myExperiment, find all the workflow that involve pathways</a:t>
            </a:r>
          </a:p>
          <a:p>
            <a:pPr eaLnBrk="1" hangingPunct="1"/>
            <a:r>
              <a:rPr lang="en-GB"/>
              <a:t>Select and download the ‘</a:t>
            </a:r>
            <a:r>
              <a:rPr lang="en-GB" sz="2800"/>
              <a:t>NCBI Gi to Kegg Pathways’ </a:t>
            </a:r>
            <a:r>
              <a:rPr lang="en-GB"/>
              <a:t>workflow </a:t>
            </a:r>
          </a:p>
          <a:p>
            <a:pPr eaLnBrk="1" hangingPunct="1">
              <a:buFont typeface="Wingdings" pitchFamily="25" charset="2"/>
              <a:buNone/>
            </a:pPr>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2994" name="Rectangle 2"/>
          <p:cNvSpPr>
            <a:spLocks noGrp="1"/>
          </p:cNvSpPr>
          <p:nvPr>
            <p:ph type="title" idx="4294967295"/>
          </p:nvPr>
        </p:nvSpPr>
        <p:spPr bwMode="auto">
          <a:noFill/>
        </p:spPr>
        <p:txBody>
          <a:bodyPr/>
          <a:lstStyle/>
          <a:p>
            <a:pPr eaLnBrk="1" hangingPunct="1"/>
            <a:r>
              <a:rPr lang="en-GB" sz="3300">
                <a:ln>
                  <a:noFill/>
                </a:ln>
                <a:effectLst/>
              </a:rPr>
              <a:t>7. Workflow Reuse – Nested Workflows</a:t>
            </a:r>
            <a:endParaRPr lang="en-US" sz="3300">
              <a:ln>
                <a:noFill/>
              </a:ln>
              <a:effectLst/>
            </a:endParaRPr>
          </a:p>
        </p:txBody>
      </p:sp>
      <p:sp>
        <p:nvSpPr>
          <p:cNvPr id="212995" name="Rectangle 3"/>
          <p:cNvSpPr>
            <a:spLocks noGrp="1"/>
          </p:cNvSpPr>
          <p:nvPr>
            <p:ph type="body" idx="4294967295"/>
          </p:nvPr>
        </p:nvSpPr>
        <p:spPr/>
        <p:txBody>
          <a:bodyPr/>
          <a:lstStyle/>
          <a:p>
            <a:pPr eaLnBrk="1" hangingPunct="1"/>
            <a:r>
              <a:rPr lang="en-GB"/>
              <a:t>Go back to Taverna and look at the Blast workflow</a:t>
            </a:r>
          </a:p>
          <a:p>
            <a:pPr eaLnBrk="1" hangingPunct="1"/>
            <a:r>
              <a:rPr lang="en-GB"/>
              <a:t>Add a nested workflow by clicking on the blank part of the diagram and selecting ‘Add Nested Workflow’ and selecting the workflow you have just downloaded</a:t>
            </a:r>
          </a:p>
          <a:p>
            <a:pPr eaLnBrk="1" hangingPunct="1"/>
            <a:r>
              <a:rPr lang="en-GB"/>
              <a:t>You need to connect up the workflow as if it was any other kind of service</a:t>
            </a:r>
          </a:p>
          <a:p>
            <a:pPr eaLnBrk="1" hangingPunct="1">
              <a:buFont typeface="Wingdings" pitchFamily="25" charset="2"/>
              <a:buNone/>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42" name="Rectangle 2"/>
          <p:cNvSpPr>
            <a:spLocks noGrp="1"/>
          </p:cNvSpPr>
          <p:nvPr>
            <p:ph type="title" idx="4294967295"/>
          </p:nvPr>
        </p:nvSpPr>
        <p:spPr bwMode="auto">
          <a:noFill/>
        </p:spPr>
        <p:txBody>
          <a:bodyPr/>
          <a:lstStyle/>
          <a:p>
            <a:pPr eaLnBrk="1" hangingPunct="1"/>
            <a:r>
              <a:rPr lang="en-GB" sz="3300">
                <a:ln>
                  <a:noFill/>
                </a:ln>
                <a:effectLst/>
              </a:rPr>
              <a:t>7. Workflow Reuse – Nested Workflows</a:t>
            </a:r>
            <a:endParaRPr lang="en-US" sz="3300">
              <a:ln>
                <a:noFill/>
              </a:ln>
              <a:effectLst/>
            </a:endParaRPr>
          </a:p>
        </p:txBody>
      </p:sp>
      <p:sp>
        <p:nvSpPr>
          <p:cNvPr id="215043" name="Rectangle 3"/>
          <p:cNvSpPr>
            <a:spLocks noGrp="1"/>
          </p:cNvSpPr>
          <p:nvPr>
            <p:ph type="body" idx="4294967295"/>
          </p:nvPr>
        </p:nvSpPr>
        <p:spPr/>
        <p:txBody>
          <a:bodyPr/>
          <a:lstStyle/>
          <a:p>
            <a:pPr eaLnBrk="1" hangingPunct="1"/>
            <a:r>
              <a:rPr lang="en-GB"/>
              <a:t>The nested workflow has 1 inputs and 4 outputs. We need to connect the input, but we can choose which outputs to connect</a:t>
            </a:r>
          </a:p>
          <a:p>
            <a:pPr eaLnBrk="1" hangingPunct="1"/>
            <a:r>
              <a:rPr lang="en-GB"/>
              <a:t>Connect your initial outer workflow input (probably called ‘ID’ to the nested workflow input.</a:t>
            </a:r>
          </a:p>
          <a:p>
            <a:pPr eaLnBrk="1" hangingPunct="1"/>
            <a:r>
              <a:rPr lang="en-GB"/>
              <a:t>Connect the ‘Pathway by Gene’ and Pathway Description’ outputs in the nested workflow to new outputs in the main workflow</a:t>
            </a:r>
          </a:p>
          <a:p>
            <a:pPr eaLnBrk="1" hangingPunct="1">
              <a:buFont typeface="Wingdings" pitchFamily="25" charset="2"/>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7986" name="Rectangle 2"/>
          <p:cNvSpPr>
            <a:spLocks noGrp="1"/>
          </p:cNvSpPr>
          <p:nvPr>
            <p:ph type="title" idx="4294967295"/>
          </p:nvPr>
        </p:nvSpPr>
        <p:spPr bwMode="auto">
          <a:noFill/>
        </p:spPr>
        <p:txBody>
          <a:bodyPr/>
          <a:lstStyle/>
          <a:p>
            <a:r>
              <a:rPr lang="en-GB">
                <a:ln>
                  <a:noFill/>
                </a:ln>
                <a:effectLst/>
              </a:rPr>
              <a:t>1. Installing Taverna for Windows</a:t>
            </a:r>
          </a:p>
        </p:txBody>
      </p:sp>
      <p:sp>
        <p:nvSpPr>
          <p:cNvPr id="297987" name="Rectangle 3"/>
          <p:cNvSpPr>
            <a:spLocks noGrp="1"/>
          </p:cNvSpPr>
          <p:nvPr>
            <p:ph type="body" idx="4294967295"/>
          </p:nvPr>
        </p:nvSpPr>
        <p:spPr/>
        <p:txBody>
          <a:bodyPr/>
          <a:lstStyle/>
          <a:p>
            <a:r>
              <a:rPr lang="en-GB"/>
              <a:t>Unzip the download file and click ‘run.bat’</a:t>
            </a:r>
          </a:p>
          <a:p>
            <a:r>
              <a:rPr lang="en-GB"/>
              <a:t>Taverna will install itself</a:t>
            </a:r>
          </a:p>
          <a:p>
            <a:pPr eaLnBrk="1" hangingPunct="1">
              <a:lnSpc>
                <a:spcPct val="80000"/>
              </a:lnSpc>
            </a:pPr>
            <a:r>
              <a:rPr lang="en-GB" sz="2800"/>
              <a:t>YOU WILL ALSO NEED a modern Java Runtime Environment (JRE) or Java Software Development Kit (SDK) from </a:t>
            </a:r>
            <a:r>
              <a:rPr lang="en-GB" sz="2800">
                <a:hlinkClick r:id="rId3"/>
              </a:rPr>
              <a:t>http://java.sun.com</a:t>
            </a:r>
            <a:r>
              <a:rPr lang="en-GB" sz="2800"/>
              <a:t> Java 5 or above (this is normally already installed on modern machines)</a:t>
            </a:r>
          </a:p>
          <a:p>
            <a:r>
              <a:rPr lang="en-GB"/>
              <a:t>A screenshot of the workbench is included over the page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7090" name="Rectangle 2"/>
          <p:cNvSpPr>
            <a:spLocks noGrp="1"/>
          </p:cNvSpPr>
          <p:nvPr>
            <p:ph type="title" idx="4294967295"/>
          </p:nvPr>
        </p:nvSpPr>
        <p:spPr bwMode="auto">
          <a:noFill/>
        </p:spPr>
        <p:txBody>
          <a:bodyPr/>
          <a:lstStyle/>
          <a:p>
            <a:pPr eaLnBrk="1" hangingPunct="1"/>
            <a:r>
              <a:rPr lang="en-GB" sz="3300">
                <a:ln>
                  <a:noFill/>
                </a:ln>
                <a:effectLst/>
              </a:rPr>
              <a:t>7. Workflow Reuse – Nested Workflows</a:t>
            </a:r>
            <a:endParaRPr lang="en-US" sz="3300">
              <a:ln>
                <a:noFill/>
              </a:ln>
              <a:effectLst/>
            </a:endParaRPr>
          </a:p>
        </p:txBody>
      </p:sp>
      <p:sp>
        <p:nvSpPr>
          <p:cNvPr id="217091" name="Rectangle 3"/>
          <p:cNvSpPr>
            <a:spLocks noGrp="1"/>
          </p:cNvSpPr>
          <p:nvPr>
            <p:ph type="body" idx="4294967295"/>
          </p:nvPr>
        </p:nvSpPr>
        <p:spPr/>
        <p:txBody>
          <a:bodyPr/>
          <a:lstStyle/>
          <a:p>
            <a:pPr eaLnBrk="1" hangingPunct="1"/>
            <a:r>
              <a:rPr lang="en-GB"/>
              <a:t>Save the workflow and run the workflow using the example - 122181185</a:t>
            </a:r>
          </a:p>
          <a:p>
            <a:pPr eaLnBrk="1" hangingPunct="1"/>
            <a:r>
              <a:rPr lang="en-GB"/>
              <a:t>Look at the results</a:t>
            </a:r>
          </a:p>
          <a:p>
            <a:pPr eaLnBrk="1" hangingPunct="1"/>
            <a:r>
              <a:rPr lang="en-GB"/>
              <a:t>This time, you will have blast results and pathway results</a:t>
            </a:r>
          </a:p>
          <a:p>
            <a:pPr eaLnBrk="1" hangingPunct="1"/>
            <a:r>
              <a:rPr lang="en-GB"/>
              <a:t>If you save the workflow back on myExperiment, make sure you attribute the nested workflow author.</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3234" name="Text Placeholder 4"/>
          <p:cNvSpPr>
            <a:spLocks noGrp="1"/>
          </p:cNvSpPr>
          <p:nvPr>
            <p:ph type="body" idx="4294967295"/>
          </p:nvPr>
        </p:nvSpPr>
        <p:spPr>
          <a:xfrm>
            <a:off x="1371600" y="2743200"/>
            <a:ext cx="7123113" cy="901700"/>
          </a:xfrm>
        </p:spPr>
        <p:txBody>
          <a:bodyPr/>
          <a:lstStyle/>
          <a:p>
            <a:pPr marL="0" indent="0" eaLnBrk="1" hangingPunct="1">
              <a:buFont typeface="Wingdings" pitchFamily="25" charset="2"/>
              <a:buNone/>
            </a:pPr>
            <a:r>
              <a:rPr lang="en-GB" sz="3600" b="1">
                <a:solidFill>
                  <a:schemeClr val="tx2"/>
                </a:solidFill>
              </a:rPr>
              <a:t>Exercise 8: Using BioMart</a:t>
            </a:r>
            <a:r>
              <a:rPr lang="en-GB" sz="3600">
                <a:solidFill>
                  <a:schemeClr val="tx2"/>
                </a:solidFill>
              </a:rPr>
              <a:t> </a:t>
            </a:r>
            <a:endParaRPr lang="en-US" sz="3600">
              <a:solidFill>
                <a:schemeClr val="tx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82" name="Rectangle 3"/>
          <p:cNvSpPr>
            <a:spLocks noGrp="1" noChangeArrowheads="1"/>
          </p:cNvSpPr>
          <p:nvPr>
            <p:ph type="body" idx="4294967295"/>
          </p:nvPr>
        </p:nvSpPr>
        <p:spPr/>
        <p:txBody>
          <a:bodyPr/>
          <a:lstStyle/>
          <a:p>
            <a:pPr eaLnBrk="1" hangingPunct="1">
              <a:lnSpc>
                <a:spcPct val="90000"/>
              </a:lnSpc>
              <a:buFontTx/>
              <a:buNone/>
            </a:pPr>
            <a:endParaRPr lang="en-GB" sz="2800"/>
          </a:p>
          <a:p>
            <a:pPr eaLnBrk="1" hangingPunct="1">
              <a:lnSpc>
                <a:spcPct val="90000"/>
              </a:lnSpc>
              <a:buFontTx/>
              <a:buNone/>
            </a:pPr>
            <a:r>
              <a:rPr lang="en-GB" sz="2800"/>
              <a:t>	Biomart enables the retrieval of large amounts of genomic data e.g. from Ensembl and Sanger, as well as Uniprot and MSD datasets</a:t>
            </a:r>
          </a:p>
          <a:p>
            <a:pPr eaLnBrk="1" hangingPunct="1">
              <a:lnSpc>
                <a:spcPct val="90000"/>
              </a:lnSpc>
            </a:pPr>
            <a:r>
              <a:rPr lang="en-GB" sz="2800"/>
              <a:t>Open the workflow ‘BiomartAndEMBOSSAnalysis.xml’ from myExperiment</a:t>
            </a:r>
          </a:p>
          <a:p>
            <a:pPr eaLnBrk="1" hangingPunct="1">
              <a:lnSpc>
                <a:spcPct val="90000"/>
              </a:lnSpc>
              <a:buFont typeface="Wingdings" pitchFamily="25" charset="2"/>
              <a:buNone/>
            </a:pPr>
            <a:r>
              <a:rPr lang="en-GB" sz="2400">
                <a:hlinkClick r:id="rId3"/>
              </a:rPr>
              <a:t>http://www.myexperiment.org/workflows/158/download?version=3</a:t>
            </a:r>
            <a:endParaRPr lang="en-GB" sz="2400"/>
          </a:p>
          <a:p>
            <a:pPr eaLnBrk="1" hangingPunct="1">
              <a:lnSpc>
                <a:spcPct val="90000"/>
              </a:lnSpc>
            </a:pPr>
            <a:r>
              <a:rPr lang="en-GB" sz="2800"/>
              <a:t>Run the Workflow</a:t>
            </a:r>
          </a:p>
        </p:txBody>
      </p:sp>
      <p:sp>
        <p:nvSpPr>
          <p:cNvPr id="225283" name="Rectangle 4"/>
          <p:cNvSpPr>
            <a:spLocks noGrp="1"/>
          </p:cNvSpPr>
          <p:nvPr>
            <p:ph type="title" idx="4294967295"/>
          </p:nvPr>
        </p:nvSpPr>
        <p:spPr bwMode="auto">
          <a:noFill/>
        </p:spPr>
        <p:txBody>
          <a:bodyPr/>
          <a:lstStyle/>
          <a:p>
            <a:pPr eaLnBrk="1" hangingPunct="1"/>
            <a:r>
              <a:rPr lang="en-GB">
                <a:ln>
                  <a:noFill/>
                </a:ln>
                <a:effectLst/>
              </a:rPr>
              <a:t>Exercise 8: BioMart</a:t>
            </a:r>
            <a:endParaRPr lang="en-US">
              <a:ln>
                <a:noFill/>
              </a:ln>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7330" name="Rectangle 3"/>
          <p:cNvSpPr>
            <a:spLocks noGrp="1" noChangeArrowheads="1"/>
          </p:cNvSpPr>
          <p:nvPr>
            <p:ph type="body" idx="4294967295"/>
          </p:nvPr>
        </p:nvSpPr>
        <p:spPr>
          <a:xfrm>
            <a:off x="612775" y="1600200"/>
            <a:ext cx="8153400" cy="5257800"/>
          </a:xfrm>
        </p:spPr>
        <p:txBody>
          <a:bodyPr/>
          <a:lstStyle/>
          <a:p>
            <a:pPr eaLnBrk="1" hangingPunct="1">
              <a:lnSpc>
                <a:spcPct val="90000"/>
              </a:lnSpc>
              <a:buFontTx/>
              <a:buNone/>
            </a:pPr>
            <a:r>
              <a:rPr lang="en-US" sz="2800"/>
              <a:t>	This Workflow Starts by finding all gene IDs from Ensembl corresponding to human genes on chromosome 22 implicated in known diseases and with homologous genes in rat and mouse. </a:t>
            </a:r>
          </a:p>
          <a:p>
            <a:pPr eaLnBrk="1" hangingPunct="1">
              <a:lnSpc>
                <a:spcPct val="90000"/>
              </a:lnSpc>
              <a:buFontTx/>
              <a:buNone/>
            </a:pPr>
            <a:r>
              <a:rPr lang="en-US" sz="2800"/>
              <a:t>	For each gene ID it collects 200bp after the five-prime end of the genomic sequence in each organism and performs a multiple alignment of the sequences using the EMBOSS tool 'emma' (a wrapper around ClustalW). It then returns PNG images of the multiple alignment along with three columns containing the human, rat and mouse gene IDs used in each case.</a:t>
            </a:r>
            <a:endParaRPr lang="en-GB" sz="2800"/>
          </a:p>
        </p:txBody>
      </p:sp>
      <p:sp>
        <p:nvSpPr>
          <p:cNvPr id="227331" name="Rectangle 4"/>
          <p:cNvSpPr>
            <a:spLocks noGrp="1"/>
          </p:cNvSpPr>
          <p:nvPr>
            <p:ph type="title" idx="4294967295"/>
          </p:nvPr>
        </p:nvSpPr>
        <p:spPr bwMode="auto">
          <a:noFill/>
        </p:spPr>
        <p:txBody>
          <a:bodyPr/>
          <a:lstStyle/>
          <a:p>
            <a:pPr eaLnBrk="1" hangingPunct="1"/>
            <a:r>
              <a:rPr lang="en-GB">
                <a:ln>
                  <a:noFill/>
                </a:ln>
                <a:effectLst/>
              </a:rPr>
              <a:t>8.BioMart</a:t>
            </a:r>
            <a:endParaRPr lang="en-US">
              <a:ln>
                <a:noFill/>
              </a:ln>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9378" name="Rectangle 3"/>
          <p:cNvSpPr>
            <a:spLocks noGrp="1" noChangeArrowheads="1"/>
          </p:cNvSpPr>
          <p:nvPr>
            <p:ph type="body" idx="4294967295"/>
          </p:nvPr>
        </p:nvSpPr>
        <p:spPr/>
        <p:txBody>
          <a:bodyPr/>
          <a:lstStyle/>
          <a:p>
            <a:pPr eaLnBrk="1" hangingPunct="1">
              <a:lnSpc>
                <a:spcPct val="90000"/>
              </a:lnSpc>
            </a:pPr>
            <a:endParaRPr lang="en-GB" sz="2800"/>
          </a:p>
          <a:p>
            <a:pPr eaLnBrk="1" hangingPunct="1">
              <a:lnSpc>
                <a:spcPct val="90000"/>
              </a:lnSpc>
            </a:pPr>
            <a:r>
              <a:rPr lang="en-GB" sz="2800"/>
              <a:t>Click on the ‘hsapiens_gene_ensembl’ service in the diagram. It is automatically selected in the workflow explorer</a:t>
            </a:r>
          </a:p>
          <a:p>
            <a:pPr eaLnBrk="1" hangingPunct="1">
              <a:lnSpc>
                <a:spcPct val="90000"/>
              </a:lnSpc>
            </a:pPr>
            <a:r>
              <a:rPr lang="en-GB" sz="2800"/>
              <a:t>Click on ‘Details’ at the top of the workflow explorer and select ‘configure’. The BioMart configuration window will appear</a:t>
            </a:r>
          </a:p>
        </p:txBody>
      </p:sp>
      <p:sp>
        <p:nvSpPr>
          <p:cNvPr id="229379" name="Rectangle 4"/>
          <p:cNvSpPr>
            <a:spLocks noGrp="1"/>
          </p:cNvSpPr>
          <p:nvPr>
            <p:ph type="title" idx="4294967295"/>
          </p:nvPr>
        </p:nvSpPr>
        <p:spPr bwMode="auto">
          <a:noFill/>
        </p:spPr>
        <p:txBody>
          <a:bodyPr/>
          <a:lstStyle/>
          <a:p>
            <a:pPr eaLnBrk="1" hangingPunct="1"/>
            <a:r>
              <a:rPr lang="en-GB">
                <a:ln>
                  <a:noFill/>
                </a:ln>
                <a:effectLst/>
              </a:rPr>
              <a:t>8. BioMart</a:t>
            </a:r>
            <a:endParaRPr lang="en-US">
              <a:ln>
                <a:noFill/>
              </a:ln>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42" name="Rectangle 2"/>
          <p:cNvSpPr>
            <a:spLocks noGrp="1"/>
          </p:cNvSpPr>
          <p:nvPr>
            <p:ph type="title" idx="4294967295"/>
          </p:nvPr>
        </p:nvSpPr>
        <p:spPr bwMode="auto">
          <a:noFill/>
        </p:spPr>
        <p:txBody>
          <a:bodyPr/>
          <a:lstStyle/>
          <a:p>
            <a:r>
              <a:rPr lang="en-GB">
                <a:ln>
                  <a:noFill/>
                </a:ln>
                <a:effectLst/>
              </a:rPr>
              <a:t>8. BioMart</a:t>
            </a:r>
          </a:p>
        </p:txBody>
      </p:sp>
      <p:sp>
        <p:nvSpPr>
          <p:cNvPr id="266243" name="Rectangle 3"/>
          <p:cNvSpPr>
            <a:spLocks noGrp="1"/>
          </p:cNvSpPr>
          <p:nvPr>
            <p:ph type="body" idx="4294967295"/>
          </p:nvPr>
        </p:nvSpPr>
        <p:spPr/>
        <p:txBody>
          <a:bodyPr/>
          <a:lstStyle/>
          <a:p>
            <a:pPr eaLnBrk="1" hangingPunct="1"/>
            <a:r>
              <a:rPr lang="en-GB" sz="2800"/>
              <a:t>By selecting ‘</a:t>
            </a:r>
            <a:r>
              <a:rPr lang="en-GB" sz="2800" i="1"/>
              <a:t>Filters</a:t>
            </a:r>
            <a:r>
              <a:rPr lang="en-GB" sz="2800"/>
              <a:t>’ and then ‘Region’ –</a:t>
            </a:r>
            <a:r>
              <a:rPr lang="en-GB" sz="3300"/>
              <a:t> </a:t>
            </a:r>
            <a:r>
              <a:rPr lang="en-GB" sz="2800"/>
              <a:t>change the chromosome from 22 to 21 – now the workflow will retrieve all disease genes from chromosome 21 with rat and mouse homologues</a:t>
            </a:r>
          </a:p>
          <a:p>
            <a:pPr eaLnBrk="1" hangingPunct="1"/>
            <a:r>
              <a:rPr lang="en-GB" sz="2800"/>
              <a:t>Run the workflow and look at the results</a:t>
            </a:r>
          </a:p>
          <a:p>
            <a:pPr eaLnBrk="1" hangingPunct="1"/>
            <a:r>
              <a:rPr lang="en-GB" sz="2800"/>
              <a:t>See how some of the other options were configured by finding them in the other pull-down lists (Gene, Multi-species comparison etc)</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1426" name="Rectangle 3"/>
          <p:cNvSpPr>
            <a:spLocks noGrp="1" noChangeArrowheads="1"/>
          </p:cNvSpPr>
          <p:nvPr>
            <p:ph type="body" idx="4294967295"/>
          </p:nvPr>
        </p:nvSpPr>
        <p:spPr/>
        <p:txBody>
          <a:bodyPr/>
          <a:lstStyle/>
          <a:p>
            <a:pPr eaLnBrk="1" hangingPunct="1">
              <a:lnSpc>
                <a:spcPct val="80000"/>
              </a:lnSpc>
              <a:buFontTx/>
              <a:buNone/>
            </a:pPr>
            <a:r>
              <a:rPr lang="en-GB"/>
              <a:t>	</a:t>
            </a:r>
            <a:r>
              <a:rPr lang="en-GB" sz="2800"/>
              <a:t>Find out which Gene Ontology terms are associated with the genes in your region by adding a new Biomart query processor</a:t>
            </a:r>
          </a:p>
          <a:p>
            <a:pPr eaLnBrk="1" hangingPunct="1">
              <a:lnSpc>
                <a:spcPct val="80000"/>
              </a:lnSpc>
            </a:pPr>
            <a:r>
              <a:rPr lang="en-GB" sz="2800"/>
              <a:t>Select another copy of ‘</a:t>
            </a:r>
            <a:r>
              <a:rPr lang="en-GB" sz="2800" i="1"/>
              <a:t>hsapiens_gene_ensembl</a:t>
            </a:r>
            <a:r>
              <a:rPr lang="en-GB" sz="2800"/>
              <a:t>’ from the services panel (Hint: you could search for hsapiens) and drag it into your workflow</a:t>
            </a:r>
          </a:p>
          <a:p>
            <a:pPr eaLnBrk="1" hangingPunct="1">
              <a:lnSpc>
                <a:spcPct val="80000"/>
              </a:lnSpc>
            </a:pPr>
            <a:r>
              <a:rPr lang="en-GB" sz="2800"/>
              <a:t> The configuration window will automatically pop-up</a:t>
            </a:r>
          </a:p>
        </p:txBody>
      </p:sp>
      <p:sp>
        <p:nvSpPr>
          <p:cNvPr id="231427" name="Rectangle 4"/>
          <p:cNvSpPr>
            <a:spLocks noGrp="1"/>
          </p:cNvSpPr>
          <p:nvPr>
            <p:ph type="title" idx="4294967295"/>
          </p:nvPr>
        </p:nvSpPr>
        <p:spPr bwMode="auto">
          <a:noFill/>
        </p:spPr>
        <p:txBody>
          <a:bodyPr/>
          <a:lstStyle/>
          <a:p>
            <a:pPr eaLnBrk="1" hangingPunct="1"/>
            <a:r>
              <a:rPr lang="en-GB">
                <a:ln>
                  <a:noFill/>
                </a:ln>
                <a:effectLst/>
              </a:rPr>
              <a:t>8. BioMart</a:t>
            </a:r>
            <a:endParaRPr lang="en-US">
              <a:ln>
                <a:noFill/>
              </a:ln>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8290" name="Rectangle 2"/>
          <p:cNvSpPr>
            <a:spLocks noGrp="1"/>
          </p:cNvSpPr>
          <p:nvPr>
            <p:ph type="title" idx="4294967295"/>
          </p:nvPr>
        </p:nvSpPr>
        <p:spPr bwMode="auto">
          <a:noFill/>
        </p:spPr>
        <p:txBody>
          <a:bodyPr/>
          <a:lstStyle/>
          <a:p>
            <a:r>
              <a:rPr lang="en-GB">
                <a:ln>
                  <a:noFill/>
                </a:ln>
                <a:effectLst/>
              </a:rPr>
              <a:t>8. BioMart</a:t>
            </a:r>
          </a:p>
        </p:txBody>
      </p:sp>
      <p:sp>
        <p:nvSpPr>
          <p:cNvPr id="268291" name="Rectangle 3"/>
          <p:cNvSpPr>
            <a:spLocks noGrp="1"/>
          </p:cNvSpPr>
          <p:nvPr>
            <p:ph type="body" idx="4294967295"/>
          </p:nvPr>
        </p:nvSpPr>
        <p:spPr/>
        <p:txBody>
          <a:bodyPr/>
          <a:lstStyle/>
          <a:p>
            <a:pPr eaLnBrk="1" hangingPunct="1"/>
            <a:r>
              <a:rPr lang="en-GB" sz="2800"/>
              <a:t>Configure the new service.  In ‘filters’, select ‘gene’ and the ‘id list limit’ tick-box next to ‘</a:t>
            </a:r>
            <a:r>
              <a:rPr lang="en-GB" sz="2800" i="1"/>
              <a:t>ensembl gene IDs</a:t>
            </a:r>
            <a:r>
              <a:rPr lang="en-GB" sz="2800"/>
              <a:t>’. This will enable you to connect it to the existing workflow</a:t>
            </a:r>
          </a:p>
          <a:p>
            <a:pPr eaLnBrk="1" hangingPunct="1"/>
            <a:r>
              <a:rPr lang="en-GB" sz="2800"/>
              <a:t>Configure the output (by selecting attributes) and select ‘External’. Select ‘GOID’ and ‘GO description’ for the GO Molecular Function categories</a:t>
            </a:r>
          </a:p>
          <a:p>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3474" name="Rectangle 3"/>
          <p:cNvSpPr>
            <a:spLocks noGrp="1" noChangeArrowheads="1"/>
          </p:cNvSpPr>
          <p:nvPr>
            <p:ph type="body" idx="4294967295"/>
          </p:nvPr>
        </p:nvSpPr>
        <p:spPr/>
        <p:txBody>
          <a:bodyPr/>
          <a:lstStyle/>
          <a:p>
            <a:pPr eaLnBrk="1" hangingPunct="1">
              <a:lnSpc>
                <a:spcPct val="90000"/>
              </a:lnSpc>
            </a:pPr>
            <a:r>
              <a:rPr lang="en-GB" sz="2800"/>
              <a:t>Connect the input of the new service to the ‘</a:t>
            </a:r>
            <a:r>
              <a:rPr lang="en-GB" sz="2800" i="1"/>
              <a:t>hsapiens_gene_ensembl</a:t>
            </a:r>
            <a:r>
              <a:rPr lang="en-GB" sz="2800"/>
              <a:t>’ service via the ‘</a:t>
            </a:r>
            <a:r>
              <a:rPr lang="en-GB" sz="2800" i="1"/>
              <a:t>ensembl_gene_id</a:t>
            </a:r>
            <a:r>
              <a:rPr lang="en-GB" sz="2800"/>
              <a:t>’</a:t>
            </a:r>
          </a:p>
          <a:p>
            <a:pPr eaLnBrk="1" hangingPunct="1">
              <a:lnSpc>
                <a:spcPct val="90000"/>
              </a:lnSpc>
            </a:pPr>
            <a:r>
              <a:rPr lang="en-GB" sz="2800"/>
              <a:t>Create 2 new workflow outputs, ‘MF</a:t>
            </a:r>
            <a:r>
              <a:rPr lang="en-GB" sz="2800" i="1"/>
              <a:t>GOID</a:t>
            </a:r>
            <a:r>
              <a:rPr lang="en-GB" sz="2800"/>
              <a:t>’ and ‘MF_Description’. Connect the outputs of the Biomart processor to them</a:t>
            </a:r>
          </a:p>
          <a:p>
            <a:pPr eaLnBrk="1" hangingPunct="1">
              <a:lnSpc>
                <a:spcPct val="90000"/>
              </a:lnSpc>
            </a:pPr>
            <a:r>
              <a:rPr lang="en-GB" sz="2800"/>
              <a:t>Save the workflow</a:t>
            </a:r>
          </a:p>
          <a:p>
            <a:pPr eaLnBrk="1" hangingPunct="1">
              <a:lnSpc>
                <a:spcPct val="90000"/>
              </a:lnSpc>
            </a:pPr>
            <a:r>
              <a:rPr lang="en-GB" sz="2800"/>
              <a:t>Re-run the workflow and view which GO terms are associated with your chromosomal region</a:t>
            </a:r>
          </a:p>
          <a:p>
            <a:pPr eaLnBrk="1" hangingPunct="1">
              <a:lnSpc>
                <a:spcPct val="90000"/>
              </a:lnSpc>
            </a:pPr>
            <a:r>
              <a:rPr lang="en-GB" sz="2800"/>
              <a:t>NOTE: Having 2 outputs for related terms like this is inefficient and hard to read – we will come back to a solution to fix this problem later</a:t>
            </a:r>
          </a:p>
        </p:txBody>
      </p:sp>
      <p:sp>
        <p:nvSpPr>
          <p:cNvPr id="233475" name="Rectangle 4"/>
          <p:cNvSpPr>
            <a:spLocks noGrp="1"/>
          </p:cNvSpPr>
          <p:nvPr>
            <p:ph type="title" idx="4294967295"/>
          </p:nvPr>
        </p:nvSpPr>
        <p:spPr bwMode="auto">
          <a:noFill/>
        </p:spPr>
        <p:txBody>
          <a:bodyPr/>
          <a:lstStyle/>
          <a:p>
            <a:pPr eaLnBrk="1" hangingPunct="1"/>
            <a:r>
              <a:rPr lang="en-GB">
                <a:ln>
                  <a:noFill/>
                </a:ln>
                <a:effectLst/>
              </a:rPr>
              <a:t>8. BioMart</a:t>
            </a:r>
            <a:endParaRPr lang="en-US">
              <a:ln>
                <a:noFill/>
              </a:ln>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8770" name="Rectangle 3"/>
          <p:cNvSpPr>
            <a:spLocks noGrp="1" noChangeArrowheads="1"/>
          </p:cNvSpPr>
          <p:nvPr>
            <p:ph type="body" idx="4294967295"/>
          </p:nvPr>
        </p:nvSpPr>
        <p:spPr>
          <a:xfrm>
            <a:off x="612775" y="1600200"/>
            <a:ext cx="8153400" cy="4852988"/>
          </a:xfrm>
        </p:spPr>
        <p:txBody>
          <a:bodyPr/>
          <a:lstStyle/>
          <a:p>
            <a:pPr eaLnBrk="1" hangingPunct="1">
              <a:lnSpc>
                <a:spcPct val="90000"/>
              </a:lnSpc>
              <a:buFontTx/>
              <a:buNone/>
            </a:pPr>
            <a:r>
              <a:rPr lang="en-US" sz="2800"/>
              <a:t>	As you have seen already, Taverna can iterate over sets of data. This happens automatically</a:t>
            </a:r>
          </a:p>
          <a:p>
            <a:pPr eaLnBrk="1" hangingPunct="1">
              <a:lnSpc>
                <a:spcPct val="90000"/>
              </a:lnSpc>
              <a:buFontTx/>
              <a:buNone/>
            </a:pPr>
            <a:r>
              <a:rPr lang="en-US" sz="2800"/>
              <a:t>	When 2 sets of iterated data are combined, Taverna needs extra information about how to combine them. You can have:</a:t>
            </a:r>
          </a:p>
          <a:p>
            <a:pPr eaLnBrk="1" hangingPunct="1">
              <a:lnSpc>
                <a:spcPct val="90000"/>
              </a:lnSpc>
              <a:buFontTx/>
              <a:buChar char=""/>
            </a:pPr>
            <a:r>
              <a:rPr lang="en-US" sz="2800"/>
              <a:t>A cross product – combining every item from list 1 with every item from list 2</a:t>
            </a:r>
          </a:p>
          <a:p>
            <a:pPr eaLnBrk="1" hangingPunct="1">
              <a:lnSpc>
                <a:spcPct val="90000"/>
              </a:lnSpc>
              <a:buFontTx/>
              <a:buChar char=""/>
            </a:pPr>
            <a:r>
              <a:rPr lang="en-US" sz="2800"/>
              <a:t>A dot product – only combining item 1 from list 1 with item 1 from list 2</a:t>
            </a:r>
          </a:p>
          <a:p>
            <a:pPr eaLnBrk="1" hangingPunct="1">
              <a:lnSpc>
                <a:spcPct val="90000"/>
              </a:lnSpc>
              <a:buFontTx/>
              <a:buChar char=""/>
            </a:pPr>
            <a:r>
              <a:rPr lang="en-US" sz="2800"/>
              <a:t>You can also combine more than 2 lists in combinations</a:t>
            </a:r>
          </a:p>
        </p:txBody>
      </p:sp>
      <p:sp>
        <p:nvSpPr>
          <p:cNvPr id="288771" name="Rectangle 4"/>
          <p:cNvSpPr>
            <a:spLocks noGrp="1"/>
          </p:cNvSpPr>
          <p:nvPr>
            <p:ph type="title" idx="4294967295"/>
          </p:nvPr>
        </p:nvSpPr>
        <p:spPr bwMode="auto">
          <a:noFill/>
        </p:spPr>
        <p:txBody>
          <a:bodyPr/>
          <a:lstStyle/>
          <a:p>
            <a:pPr eaLnBrk="1" hangingPunct="1"/>
            <a:r>
              <a:rPr lang="en-GB">
                <a:ln>
                  <a:noFill/>
                </a:ln>
                <a:effectLst/>
              </a:rPr>
              <a:t>Exercise 9: Iteration</a:t>
            </a:r>
            <a:endParaRPr lang="en-US">
              <a:ln>
                <a:noFill/>
              </a:ln>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0034" name="Rectangle 2"/>
          <p:cNvSpPr>
            <a:spLocks noGrp="1"/>
          </p:cNvSpPr>
          <p:nvPr>
            <p:ph type="title" idx="4294967295"/>
          </p:nvPr>
        </p:nvSpPr>
        <p:spPr bwMode="auto">
          <a:noFill/>
        </p:spPr>
        <p:txBody>
          <a:bodyPr/>
          <a:lstStyle/>
          <a:p>
            <a:r>
              <a:rPr lang="en-GB">
                <a:ln>
                  <a:noFill/>
                </a:ln>
                <a:effectLst/>
              </a:rPr>
              <a:t>1. Installing Taverna for a Mac</a:t>
            </a:r>
          </a:p>
        </p:txBody>
      </p:sp>
      <p:sp>
        <p:nvSpPr>
          <p:cNvPr id="300035" name="Rectangle 3"/>
          <p:cNvSpPr>
            <a:spLocks noGrp="1"/>
          </p:cNvSpPr>
          <p:nvPr>
            <p:ph type="body" idx="4294967295"/>
          </p:nvPr>
        </p:nvSpPr>
        <p:spPr/>
        <p:txBody>
          <a:bodyPr/>
          <a:lstStyle/>
          <a:p>
            <a:pPr>
              <a:lnSpc>
                <a:spcPct val="80000"/>
              </a:lnSpc>
            </a:pPr>
            <a:r>
              <a:rPr lang="en-GB" sz="2400"/>
              <a:t>We have not yet developed the auto-installer for the Mac 2.1 beta version, so we will have to run from the command-line today</a:t>
            </a:r>
          </a:p>
          <a:p>
            <a:pPr>
              <a:lnSpc>
                <a:spcPct val="80000"/>
              </a:lnSpc>
            </a:pPr>
            <a:r>
              <a:rPr lang="en-GB" sz="2400"/>
              <a:t>Download the .zip file and unzip</a:t>
            </a:r>
          </a:p>
          <a:p>
            <a:pPr>
              <a:lnSpc>
                <a:spcPct val="80000"/>
              </a:lnSpc>
            </a:pPr>
            <a:r>
              <a:rPr lang="en-GB" sz="2400"/>
              <a:t>Open a terminal window (usually found in /Applications/Utilities/Terminal) and navigate to the download directory. </a:t>
            </a:r>
          </a:p>
          <a:p>
            <a:pPr>
              <a:lnSpc>
                <a:spcPct val="80000"/>
              </a:lnSpc>
            </a:pPr>
            <a:r>
              <a:rPr lang="en-GB" sz="2400"/>
              <a:t>type sh run.sh</a:t>
            </a:r>
          </a:p>
          <a:p>
            <a:pPr eaLnBrk="1" hangingPunct="1">
              <a:lnSpc>
                <a:spcPct val="80000"/>
              </a:lnSpc>
            </a:pPr>
            <a:r>
              <a:rPr lang="en-GB" sz="2400" b="1"/>
              <a:t>YOU WILL ALSO NEED</a:t>
            </a:r>
            <a:r>
              <a:rPr lang="en-GB" sz="2400"/>
              <a:t> a modern Java Runtime Environment (JRE) or Java Software Development Kit (SDK) from </a:t>
            </a:r>
            <a:r>
              <a:rPr lang="en-GB" sz="2400">
                <a:hlinkClick r:id="rId3"/>
              </a:rPr>
              <a:t>http://java.sun.com</a:t>
            </a:r>
            <a:r>
              <a:rPr lang="en-GB" sz="2400"/>
              <a:t> Java 5 or above (this is normally already installed on modern machines)</a:t>
            </a:r>
          </a:p>
          <a:p>
            <a:pPr>
              <a:lnSpc>
                <a:spcPct val="80000"/>
              </a:lnSpc>
            </a:pPr>
            <a:r>
              <a:rPr lang="en-GB" sz="2400"/>
              <a:t>If you do not already have GraphViz, you will need this too. Please go to (</a:t>
            </a:r>
            <a:r>
              <a:rPr lang="en-GB" sz="2400">
                <a:hlinkClick r:id="rId4"/>
              </a:rPr>
              <a:t>http://www.graphviz.org/</a:t>
            </a:r>
            <a:r>
              <a:rPr lang="en-GB" sz="2400"/>
              <a:t> for the appropriate rpm for your platform)</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0818" name="Rectangle 3"/>
          <p:cNvSpPr>
            <a:spLocks noGrp="1" noChangeArrowheads="1"/>
          </p:cNvSpPr>
          <p:nvPr>
            <p:ph type="body" idx="4294967295"/>
          </p:nvPr>
        </p:nvSpPr>
        <p:spPr/>
        <p:txBody>
          <a:bodyPr/>
          <a:lstStyle/>
          <a:p>
            <a:pPr eaLnBrk="1" hangingPunct="1">
              <a:buFontTx/>
              <a:buNone/>
            </a:pPr>
            <a:r>
              <a:rPr lang="en-GB"/>
              <a:t>	</a:t>
            </a:r>
            <a:r>
              <a:rPr lang="en-GB" sz="2800"/>
              <a:t>Find and load the workflow ‘</a:t>
            </a:r>
            <a:r>
              <a:rPr lang="en-US" sz="2800"/>
              <a:t>Demonstration of configurable iteration</a:t>
            </a:r>
            <a:r>
              <a:rPr lang="en-US" sz="2800" b="1"/>
              <a:t>’</a:t>
            </a:r>
            <a:r>
              <a:rPr lang="en-GB" sz="2800"/>
              <a:t> from myExperiment</a:t>
            </a:r>
          </a:p>
          <a:p>
            <a:pPr eaLnBrk="1" hangingPunct="1"/>
            <a:r>
              <a:rPr lang="en-GB" sz="2800"/>
              <a:t>Read the workflow metadata to find out what the workflow does (by looking at the ‘Details’)</a:t>
            </a:r>
          </a:p>
          <a:p>
            <a:pPr eaLnBrk="1" hangingPunct="1"/>
            <a:r>
              <a:rPr lang="en-GB" sz="2800"/>
              <a:t>Select the ‘</a:t>
            </a:r>
            <a:r>
              <a:rPr lang="en-GB" sz="2800" i="1"/>
              <a:t>ColourAnimals</a:t>
            </a:r>
            <a:r>
              <a:rPr lang="en-GB" sz="2800"/>
              <a:t>’ service and select the ‘Details’ in the workflow explorer and ‘configure list handling’</a:t>
            </a:r>
          </a:p>
          <a:p>
            <a:pPr eaLnBrk="1" hangingPunct="1"/>
            <a:r>
              <a:rPr lang="en-GB" sz="2800"/>
              <a:t>Click on </a:t>
            </a:r>
            <a:r>
              <a:rPr lang="en-GB" sz="2800" i="1"/>
              <a:t>‘dot product’ </a:t>
            </a:r>
            <a:r>
              <a:rPr lang="en-GB" sz="2800"/>
              <a:t>in the pop-up window</a:t>
            </a:r>
            <a:r>
              <a:rPr lang="en-GB" sz="2800" i="1"/>
              <a:t>. </a:t>
            </a:r>
            <a:r>
              <a:rPr lang="en-GB" sz="2800"/>
              <a:t>This allows you to switch to cross product</a:t>
            </a:r>
          </a:p>
        </p:txBody>
      </p:sp>
      <p:sp>
        <p:nvSpPr>
          <p:cNvPr id="290819" name="Rectangle 4"/>
          <p:cNvSpPr>
            <a:spLocks noGrp="1"/>
          </p:cNvSpPr>
          <p:nvPr>
            <p:ph type="title" idx="4294967295"/>
          </p:nvPr>
        </p:nvSpPr>
        <p:spPr bwMode="auto">
          <a:noFill/>
        </p:spPr>
        <p:txBody>
          <a:bodyPr/>
          <a:lstStyle/>
          <a:p>
            <a:pPr eaLnBrk="1" hangingPunct="1"/>
            <a:r>
              <a:rPr lang="en-GB">
                <a:ln>
                  <a:noFill/>
                </a:ln>
                <a:effectLst/>
              </a:rPr>
              <a:t>9. Iteration</a:t>
            </a:r>
            <a:endParaRPr lang="en-US">
              <a:ln>
                <a:noFill/>
              </a:ln>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2866" name="Rectangle 3"/>
          <p:cNvSpPr>
            <a:spLocks noGrp="1" noChangeArrowheads="1"/>
          </p:cNvSpPr>
          <p:nvPr>
            <p:ph type="body" idx="4294967295"/>
          </p:nvPr>
        </p:nvSpPr>
        <p:spPr/>
        <p:txBody>
          <a:bodyPr/>
          <a:lstStyle/>
          <a:p>
            <a:pPr eaLnBrk="1" hangingPunct="1"/>
            <a:endParaRPr lang="en-GB" sz="3200"/>
          </a:p>
          <a:p>
            <a:pPr eaLnBrk="1" hangingPunct="1"/>
            <a:r>
              <a:rPr lang="en-GB" sz="2800"/>
              <a:t>Run the workflow twice – once with ‘</a:t>
            </a:r>
            <a:r>
              <a:rPr lang="en-GB" sz="2800" i="1"/>
              <a:t>dot product</a:t>
            </a:r>
            <a:r>
              <a:rPr lang="en-GB" sz="2800"/>
              <a:t>’ and once with ‘</a:t>
            </a:r>
            <a:r>
              <a:rPr lang="en-GB" sz="2800" i="1"/>
              <a:t>cross product</a:t>
            </a:r>
            <a:r>
              <a:rPr lang="en-GB" sz="2800"/>
              <a:t>’. </a:t>
            </a:r>
          </a:p>
          <a:p>
            <a:pPr eaLnBrk="1" hangingPunct="1"/>
            <a:r>
              <a:rPr lang="en-GB" sz="2800"/>
              <a:t>Save the first results so you can compare them – what is the difference? What does it mean to specify dot or cross product?</a:t>
            </a:r>
          </a:p>
        </p:txBody>
      </p:sp>
      <p:sp>
        <p:nvSpPr>
          <p:cNvPr id="292867" name="Rectangle 4"/>
          <p:cNvSpPr>
            <a:spLocks noGrp="1"/>
          </p:cNvSpPr>
          <p:nvPr>
            <p:ph type="title" idx="4294967295"/>
          </p:nvPr>
        </p:nvSpPr>
        <p:spPr bwMode="auto">
          <a:noFill/>
        </p:spPr>
        <p:txBody>
          <a:bodyPr/>
          <a:lstStyle/>
          <a:p>
            <a:pPr eaLnBrk="1" hangingPunct="1"/>
            <a:r>
              <a:rPr lang="en-GB">
                <a:ln>
                  <a:noFill/>
                </a:ln>
                <a:effectLst/>
              </a:rPr>
              <a:t>9. Iteration</a:t>
            </a:r>
            <a:endParaRPr lang="en-US">
              <a:ln>
                <a:noFill/>
              </a:ln>
              <a:effectLs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22" name="Rectangle 4"/>
          <p:cNvSpPr>
            <a:spLocks noGrp="1"/>
          </p:cNvSpPr>
          <p:nvPr>
            <p:ph type="ctrTitle" idx="4294967295"/>
          </p:nvPr>
        </p:nvSpPr>
        <p:spPr bwMode="auto">
          <a:xfrm>
            <a:off x="685800" y="2130425"/>
            <a:ext cx="7772400" cy="1470025"/>
          </a:xfrm>
          <a:noFill/>
        </p:spPr>
        <p:txBody>
          <a:bodyPr/>
          <a:lstStyle/>
          <a:p>
            <a:r>
              <a:rPr lang="en-GB">
                <a:ln>
                  <a:noFill/>
                </a:ln>
                <a:effectLst/>
              </a:rPr>
              <a:t>10. Shim Services</a:t>
            </a:r>
          </a:p>
        </p:txBody>
      </p:sp>
      <p:sp>
        <p:nvSpPr>
          <p:cNvPr id="235523" name="Rectangle 3"/>
          <p:cNvSpPr>
            <a:spLocks noGrp="1" noChangeArrowheads="1"/>
          </p:cNvSpPr>
          <p:nvPr>
            <p:ph type="subTitle" idx="4294967295"/>
          </p:nvPr>
        </p:nvSpPr>
        <p:spPr>
          <a:xfrm>
            <a:off x="1371600" y="3886200"/>
            <a:ext cx="6400800" cy="1752600"/>
          </a:xfrm>
        </p:spPr>
        <p:txBody>
          <a:bodyPr/>
          <a:lstStyle/>
          <a:p>
            <a:pPr marL="0" indent="0" algn="ctr" eaLnBrk="1" hangingPunct="1">
              <a:buFont typeface="Wingdings" pitchFamily="25" charset="2"/>
              <a:buNone/>
            </a:pPr>
            <a:r>
              <a:rPr lang="en-GB" sz="2400">
                <a:solidFill>
                  <a:schemeClr val="tx2"/>
                </a:solidFill>
              </a:rPr>
              <a:t>This exercise highlights the services that do not perform biological functions, but are vital for running life science workflows</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7570" name="Rectangle 2"/>
          <p:cNvSpPr>
            <a:spLocks noGrp="1"/>
          </p:cNvSpPr>
          <p:nvPr>
            <p:ph type="title" idx="4294967295"/>
          </p:nvPr>
        </p:nvSpPr>
        <p:spPr bwMode="auto">
          <a:noFill/>
        </p:spPr>
        <p:txBody>
          <a:bodyPr/>
          <a:lstStyle/>
          <a:p>
            <a:pPr eaLnBrk="1" hangingPunct="1"/>
            <a:r>
              <a:rPr lang="en-GB">
                <a:ln>
                  <a:noFill/>
                </a:ln>
                <a:effectLst/>
              </a:rPr>
              <a:t>Exercise 10: Exploring Shims</a:t>
            </a:r>
            <a:endParaRPr lang="en-US">
              <a:ln>
                <a:noFill/>
              </a:ln>
              <a:effectLst/>
            </a:endParaRPr>
          </a:p>
        </p:txBody>
      </p:sp>
      <p:sp>
        <p:nvSpPr>
          <p:cNvPr id="237571" name="Rectangle 3"/>
          <p:cNvSpPr>
            <a:spLocks noGrp="1"/>
          </p:cNvSpPr>
          <p:nvPr>
            <p:ph type="body" idx="4294967295"/>
          </p:nvPr>
        </p:nvSpPr>
        <p:spPr/>
        <p:txBody>
          <a:bodyPr/>
          <a:lstStyle/>
          <a:p>
            <a:pPr eaLnBrk="1" hangingPunct="1"/>
            <a:r>
              <a:rPr lang="en-GB"/>
              <a:t>A shim is a service that doesn’t perform an experimental function, but acts as a connector, or glue when 2 experimental services have incompatible outputs and inputs</a:t>
            </a:r>
          </a:p>
          <a:p>
            <a:pPr eaLnBrk="1" hangingPunct="1"/>
            <a:r>
              <a:rPr lang="en-GB"/>
              <a:t>A shim can be any type of service – WSDL, soaplab etc. Many are simple beanshell scripts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9618" name="Rectangle 2"/>
          <p:cNvSpPr>
            <a:spLocks noGrp="1"/>
          </p:cNvSpPr>
          <p:nvPr>
            <p:ph type="title" idx="4294967295"/>
          </p:nvPr>
        </p:nvSpPr>
        <p:spPr bwMode="auto">
          <a:noFill/>
        </p:spPr>
        <p:txBody>
          <a:bodyPr/>
          <a:lstStyle/>
          <a:p>
            <a:pPr eaLnBrk="1" hangingPunct="1"/>
            <a:r>
              <a:rPr lang="en-GB">
                <a:ln>
                  <a:noFill/>
                </a:ln>
                <a:effectLst/>
              </a:rPr>
              <a:t>10. Exploring Shims</a:t>
            </a:r>
            <a:endParaRPr lang="en-US">
              <a:ln>
                <a:noFill/>
              </a:ln>
              <a:effectLst/>
            </a:endParaRPr>
          </a:p>
        </p:txBody>
      </p:sp>
      <p:sp>
        <p:nvSpPr>
          <p:cNvPr id="239619" name="Rectangle 3"/>
          <p:cNvSpPr>
            <a:spLocks noGrp="1"/>
          </p:cNvSpPr>
          <p:nvPr>
            <p:ph type="body" idx="4294967295"/>
          </p:nvPr>
        </p:nvSpPr>
        <p:spPr/>
        <p:txBody>
          <a:bodyPr/>
          <a:lstStyle/>
          <a:p>
            <a:pPr eaLnBrk="1" hangingPunct="1"/>
            <a:r>
              <a:rPr lang="en-GB"/>
              <a:t>Look at the ‘BiomartandEmbossAnalysis’ workflow from the last exercise</a:t>
            </a:r>
          </a:p>
          <a:p>
            <a:pPr eaLnBrk="1" hangingPunct="1"/>
            <a:r>
              <a:rPr lang="en-GB"/>
              <a:t>Work out which services are shims</a:t>
            </a:r>
          </a:p>
          <a:p>
            <a:pPr eaLnBrk="1" hangingPunct="1"/>
            <a:r>
              <a:rPr lang="en-GB"/>
              <a:t>What do the shims do?</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1666" name="Rectangle 3"/>
          <p:cNvSpPr>
            <a:spLocks noGrp="1" noChangeArrowheads="1"/>
          </p:cNvSpPr>
          <p:nvPr>
            <p:ph type="body" idx="4294967295"/>
          </p:nvPr>
        </p:nvSpPr>
        <p:spPr/>
        <p:txBody>
          <a:bodyPr/>
          <a:lstStyle/>
          <a:p>
            <a:pPr eaLnBrk="1" hangingPunct="1"/>
            <a:endParaRPr lang="en-GB" sz="3200"/>
          </a:p>
          <a:p>
            <a:pPr eaLnBrk="1" hangingPunct="1"/>
            <a:r>
              <a:rPr lang="en-GB" sz="3200"/>
              <a:t>The emboss suite of programs have a subdivision – edit</a:t>
            </a:r>
          </a:p>
          <a:p>
            <a:pPr eaLnBrk="1" hangingPunct="1"/>
            <a:r>
              <a:rPr lang="en-GB" sz="3200"/>
              <a:t>All the edit services are shims</a:t>
            </a:r>
          </a:p>
          <a:p>
            <a:pPr eaLnBrk="1" hangingPunct="1"/>
            <a:r>
              <a:rPr lang="en-GB" sz="3200"/>
              <a:t>Experiment with the edit services </a:t>
            </a:r>
          </a:p>
          <a:p>
            <a:pPr eaLnBrk="1" hangingPunct="1"/>
            <a:r>
              <a:rPr lang="en-GB" sz="3200"/>
              <a:t>Find a service that will remove gaps from sequences</a:t>
            </a:r>
          </a:p>
          <a:p>
            <a:pPr eaLnBrk="1" hangingPunct="1">
              <a:buFontTx/>
              <a:buNone/>
            </a:pPr>
            <a:endParaRPr lang="en-GB" sz="3200"/>
          </a:p>
        </p:txBody>
      </p:sp>
      <p:sp>
        <p:nvSpPr>
          <p:cNvPr id="241667" name="Rectangle 4"/>
          <p:cNvSpPr>
            <a:spLocks noGrp="1"/>
          </p:cNvSpPr>
          <p:nvPr>
            <p:ph type="title" idx="4294967295"/>
          </p:nvPr>
        </p:nvSpPr>
        <p:spPr bwMode="auto">
          <a:noFill/>
        </p:spPr>
        <p:txBody>
          <a:bodyPr/>
          <a:lstStyle/>
          <a:p>
            <a:pPr eaLnBrk="1" hangingPunct="1"/>
            <a:r>
              <a:rPr lang="en-GB">
                <a:ln>
                  <a:noFill/>
                </a:ln>
                <a:effectLst/>
              </a:rPr>
              <a:t>10. Exploring Shims</a:t>
            </a:r>
            <a:endParaRPr lang="en-US">
              <a:ln>
                <a:noFill/>
              </a:ln>
              <a:effectLs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0338" name="Rectangle 2"/>
          <p:cNvSpPr>
            <a:spLocks noGrp="1"/>
          </p:cNvSpPr>
          <p:nvPr>
            <p:ph type="title" idx="4294967295"/>
          </p:nvPr>
        </p:nvSpPr>
        <p:spPr bwMode="auto">
          <a:noFill/>
        </p:spPr>
        <p:txBody>
          <a:bodyPr/>
          <a:lstStyle/>
          <a:p>
            <a:pPr eaLnBrk="1" hangingPunct="1"/>
            <a:r>
              <a:rPr lang="en-GB">
                <a:ln>
                  <a:noFill/>
                </a:ln>
                <a:effectLst/>
              </a:rPr>
              <a:t>Exercise 10: Shims for Data Input</a:t>
            </a:r>
          </a:p>
        </p:txBody>
      </p:sp>
      <p:sp>
        <p:nvSpPr>
          <p:cNvPr id="270339" name="Rectangle 3"/>
          <p:cNvSpPr>
            <a:spLocks noGrp="1"/>
          </p:cNvSpPr>
          <p:nvPr>
            <p:ph type="body" idx="4294967295"/>
          </p:nvPr>
        </p:nvSpPr>
        <p:spPr/>
        <p:txBody>
          <a:bodyPr/>
          <a:lstStyle/>
          <a:p>
            <a:pPr eaLnBrk="1" hangingPunct="1"/>
            <a:r>
              <a:rPr lang="en-GB" sz="2800"/>
              <a:t>Reload the ‘Blast’ workflow we built earlier</a:t>
            </a:r>
          </a:p>
          <a:p>
            <a:pPr eaLnBrk="1" hangingPunct="1">
              <a:buFont typeface="Wingdings" pitchFamily="25" charset="2"/>
              <a:buNone/>
            </a:pPr>
            <a:r>
              <a:rPr lang="en-GB" sz="2800"/>
              <a:t>	So far, we have only added a few input values to our workflows. Normally, you would have a much larger data set. The “GetProteinFasta” activity can only handle one ID at a time. </a:t>
            </a:r>
          </a:p>
          <a:p>
            <a:pPr eaLnBrk="1" hangingPunct="1">
              <a:buFont typeface="Wingdings" pitchFamily="25" charset="2"/>
              <a:buNone/>
            </a:pPr>
            <a:r>
              <a:rPr lang="en-GB" sz="2800"/>
              <a:t>	You can add more manually by adding multiple values into the input window (as we have already seen), but if you have a whole file, this is not ideal. Instead, we need an extra service to split a list of data items into individual values</a:t>
            </a:r>
          </a:p>
          <a:p>
            <a:pPr eaLnBrk="1" hangingPunct="1">
              <a:buFont typeface="Wingdings" pitchFamily="25" charset="2"/>
              <a:buNone/>
            </a:pPr>
            <a:endParaRPr lang="en-GB" sz="2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bwMode="auto">
          <a:xfrm>
            <a:off x="612775" y="228600"/>
            <a:ext cx="8153400" cy="990600"/>
          </a:xfrm>
        </p:spPr>
        <p:txBody>
          <a:bodyPr/>
          <a:lstStyle/>
          <a:p>
            <a:r>
              <a:rPr lang="en-GB">
                <a:ln>
                  <a:noFill/>
                </a:ln>
                <a:effectLst>
                  <a:outerShdw blurRad="38100" dist="38100" dir="2700000" algn="tl">
                    <a:srgbClr val="DDDDDD"/>
                  </a:outerShdw>
                </a:effectLst>
              </a:rPr>
              <a:t>10. Shims for Data Input</a:t>
            </a:r>
          </a:p>
        </p:txBody>
      </p:sp>
      <p:sp>
        <p:nvSpPr>
          <p:cNvPr id="272387" name="Content Placeholder 2"/>
          <p:cNvSpPr>
            <a:spLocks noGrp="1"/>
          </p:cNvSpPr>
          <p:nvPr>
            <p:ph sz="quarter" idx="4294967295"/>
          </p:nvPr>
        </p:nvSpPr>
        <p:spPr>
          <a:xfrm>
            <a:off x="612775" y="1600200"/>
            <a:ext cx="8153400" cy="4495800"/>
          </a:xfrm>
        </p:spPr>
        <p:txBody>
          <a:bodyPr/>
          <a:lstStyle/>
          <a:p>
            <a:pPr eaLnBrk="1" hangingPunct="1">
              <a:lnSpc>
                <a:spcPct val="90000"/>
              </a:lnSpc>
            </a:pPr>
            <a:r>
              <a:rPr lang="en-GB"/>
              <a:t>In the services panel, search for “split”</a:t>
            </a:r>
          </a:p>
          <a:p>
            <a:pPr eaLnBrk="1" hangingPunct="1">
              <a:lnSpc>
                <a:spcPct val="90000"/>
              </a:lnSpc>
            </a:pPr>
            <a:r>
              <a:rPr lang="en-GB"/>
              <a:t>Select “split string into string list by regular expression” (a purple local java service) and drag it into the workflow</a:t>
            </a:r>
          </a:p>
          <a:p>
            <a:pPr eaLnBrk="1" hangingPunct="1">
              <a:lnSpc>
                <a:spcPct val="80000"/>
              </a:lnSpc>
            </a:pPr>
            <a:r>
              <a:rPr lang="en-GB" sz="3200"/>
              <a:t>Delete the data link between the “ID” input and “GetProteinFasta” by selecting and right-clicking on the diagram</a:t>
            </a:r>
          </a:p>
          <a:p>
            <a:pPr eaLnBrk="1" hangingPunct="1">
              <a:lnSpc>
                <a:spcPct val="80000"/>
              </a:lnSpc>
            </a:pPr>
            <a:r>
              <a:rPr lang="en-GB" sz="3200"/>
              <a:t>Connect “ID” to the “string” port of the new “split” activity</a:t>
            </a:r>
          </a:p>
          <a:p>
            <a:pPr eaLnBrk="1" hangingPunct="1">
              <a:lnSpc>
                <a:spcPct val="80000"/>
              </a:lnSpc>
            </a:pPr>
            <a:r>
              <a:rPr lang="en-GB" sz="3200"/>
              <a:t>Add “\n” as a constant value to the “regex” input on “split…”</a:t>
            </a:r>
            <a:r>
              <a:rPr lang="en-GB"/>
              <a:t> by right-clicking and selecting “Set constant value”</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4434" name="Rectangle 3"/>
          <p:cNvSpPr>
            <a:spLocks noGrp="1"/>
          </p:cNvSpPr>
          <p:nvPr>
            <p:ph type="body" idx="4294967295"/>
          </p:nvPr>
        </p:nvSpPr>
        <p:spPr>
          <a:xfrm>
            <a:off x="611188" y="1700213"/>
            <a:ext cx="8153400" cy="4525962"/>
          </a:xfrm>
        </p:spPr>
        <p:txBody>
          <a:bodyPr/>
          <a:lstStyle/>
          <a:p>
            <a:pPr eaLnBrk="1" hangingPunct="1">
              <a:lnSpc>
                <a:spcPct val="80000"/>
              </a:lnSpc>
            </a:pPr>
            <a:r>
              <a:rPr lang="en-GB" sz="2800"/>
              <a:t>Run the workflow</a:t>
            </a:r>
          </a:p>
          <a:p>
            <a:pPr eaLnBrk="1" hangingPunct="1">
              <a:lnSpc>
                <a:spcPct val="80000"/>
              </a:lnSpc>
            </a:pPr>
            <a:r>
              <a:rPr lang="en-GB" sz="2800"/>
              <a:t>This time, instead of adding individual IDs add a file of IDs. If you don’t have one to hand, there is one to download here: </a:t>
            </a:r>
            <a:r>
              <a:rPr lang="en-GB" sz="2800">
                <a:hlinkClick r:id="rId3"/>
              </a:rPr>
              <a:t>http://www.cs.man.ac.uk/~katy/taverna/IDList.txt</a:t>
            </a:r>
            <a:endParaRPr lang="en-GB" sz="2800"/>
          </a:p>
          <a:p>
            <a:pPr eaLnBrk="1" hangingPunct="1">
              <a:lnSpc>
                <a:spcPct val="80000"/>
              </a:lnSpc>
            </a:pPr>
            <a:r>
              <a:rPr lang="en-GB" sz="2800"/>
              <a:t>You can download and add the file, or you can add the URL from the input window</a:t>
            </a:r>
          </a:p>
          <a:p>
            <a:pPr eaLnBrk="1" hangingPunct="1">
              <a:lnSpc>
                <a:spcPct val="80000"/>
              </a:lnSpc>
            </a:pPr>
            <a:r>
              <a:rPr lang="en-GB" sz="2800"/>
              <a:t>As the workflow runs, you will see it iterate over the IDs in the file</a:t>
            </a:r>
          </a:p>
          <a:p>
            <a:pPr eaLnBrk="1" hangingPunct="1">
              <a:lnSpc>
                <a:spcPct val="80000"/>
              </a:lnSpc>
              <a:buFont typeface="Wingdings" pitchFamily="25" charset="2"/>
              <a:buNone/>
            </a:pPr>
            <a:r>
              <a:rPr lang="en-GB" sz="2800"/>
              <a:t>The local workers are ‘pre-configured’ shims. Have a look at the different categories on offer. These may come in handy in later exercises</a:t>
            </a:r>
          </a:p>
        </p:txBody>
      </p:sp>
      <p:sp>
        <p:nvSpPr>
          <p:cNvPr id="274435" name="Rectangle 4"/>
          <p:cNvSpPr>
            <a:spLocks noGrp="1"/>
          </p:cNvSpPr>
          <p:nvPr>
            <p:ph type="title" idx="4294967295"/>
          </p:nvPr>
        </p:nvSpPr>
        <p:spPr bwMode="auto">
          <a:noFill/>
        </p:spPr>
        <p:txBody>
          <a:bodyPr/>
          <a:lstStyle/>
          <a:p>
            <a:r>
              <a:rPr lang="en-GB">
                <a:ln>
                  <a:noFill/>
                </a:ln>
                <a:effectLst/>
              </a:rPr>
              <a:t>10. Shims for Data Input </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3714" name="Rectangle 2"/>
          <p:cNvSpPr>
            <a:spLocks noGrp="1"/>
          </p:cNvSpPr>
          <p:nvPr>
            <p:ph type="title" idx="4294967295"/>
          </p:nvPr>
        </p:nvSpPr>
        <p:spPr bwMode="auto">
          <a:noFill/>
        </p:spPr>
        <p:txBody>
          <a:bodyPr/>
          <a:lstStyle/>
          <a:p>
            <a:pPr eaLnBrk="1" hangingPunct="1"/>
            <a:r>
              <a:rPr lang="en-GB">
                <a:ln>
                  <a:noFill/>
                </a:ln>
                <a:effectLst/>
              </a:rPr>
              <a:t>11. Beanshell Introduction</a:t>
            </a:r>
          </a:p>
        </p:txBody>
      </p:sp>
      <p:sp>
        <p:nvSpPr>
          <p:cNvPr id="243715" name="Rectangle 3"/>
          <p:cNvSpPr>
            <a:spLocks noGrp="1"/>
          </p:cNvSpPr>
          <p:nvPr>
            <p:ph type="body" idx="4294967295"/>
          </p:nvPr>
        </p:nvSpPr>
        <p:spPr/>
        <p:txBody>
          <a:bodyPr/>
          <a:lstStyle/>
          <a:p>
            <a:pPr eaLnBrk="1" hangingPunct="1"/>
            <a:r>
              <a:rPr lang="en-GB"/>
              <a:t>Load your modified </a:t>
            </a:r>
            <a:r>
              <a:rPr lang="en-GB" i="1"/>
              <a:t>‘BiomartAndEMBOSSAnalysis.xml</a:t>
            </a:r>
            <a:r>
              <a:rPr lang="en-GB"/>
              <a:t>’ workflow from earlier</a:t>
            </a:r>
          </a:p>
          <a:p>
            <a:pPr eaLnBrk="1" hangingPunct="1"/>
            <a:r>
              <a:rPr lang="en-GB"/>
              <a:t>Look at the diagram. Each brown service is a beanshell script</a:t>
            </a:r>
          </a:p>
          <a:p>
            <a:pPr eaLnBrk="1" hangingPunct="1"/>
            <a:r>
              <a:rPr lang="en-GB"/>
              <a:t>Select ‘</a:t>
            </a:r>
            <a:r>
              <a:rPr lang="en-GB" i="1"/>
              <a:t>CreateFasta</a:t>
            </a:r>
            <a:r>
              <a:rPr lang="en-GB"/>
              <a:t>’ in the diagram. Right-click and select ‘</a:t>
            </a:r>
            <a:r>
              <a:rPr lang="en-GB" i="1"/>
              <a:t>edit beanshell</a:t>
            </a:r>
            <a:r>
              <a:rPr lang="en-GB"/>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4130" name="Rectangle 2"/>
          <p:cNvSpPr>
            <a:spLocks noGrp="1"/>
          </p:cNvSpPr>
          <p:nvPr>
            <p:ph type="title" idx="4294967295"/>
          </p:nvPr>
        </p:nvSpPr>
        <p:spPr bwMode="auto">
          <a:noFill/>
        </p:spPr>
        <p:txBody>
          <a:bodyPr/>
          <a:lstStyle/>
          <a:p>
            <a:r>
              <a:rPr lang="en-GB">
                <a:ln>
                  <a:noFill/>
                </a:ln>
                <a:effectLst/>
              </a:rPr>
              <a:t>1. Installing Taverna for a Linux</a:t>
            </a:r>
          </a:p>
        </p:txBody>
      </p:sp>
      <p:sp>
        <p:nvSpPr>
          <p:cNvPr id="304131" name="Rectangle 3"/>
          <p:cNvSpPr>
            <a:spLocks noGrp="1"/>
          </p:cNvSpPr>
          <p:nvPr>
            <p:ph type="body" idx="4294967295"/>
          </p:nvPr>
        </p:nvSpPr>
        <p:spPr/>
        <p:txBody>
          <a:bodyPr/>
          <a:lstStyle/>
          <a:p>
            <a:pPr>
              <a:lnSpc>
                <a:spcPct val="80000"/>
              </a:lnSpc>
            </a:pPr>
            <a:r>
              <a:rPr lang="en-GB" sz="2000"/>
              <a:t>We have not yet developed the auto-installer for the linux 2.1 beta version, so we will have to run from the command-line today</a:t>
            </a:r>
          </a:p>
          <a:p>
            <a:pPr>
              <a:lnSpc>
                <a:spcPct val="80000"/>
              </a:lnSpc>
            </a:pPr>
            <a:r>
              <a:rPr lang="en-GB" sz="2000"/>
              <a:t>Download the .zip file and unzip</a:t>
            </a:r>
          </a:p>
          <a:p>
            <a:pPr>
              <a:lnSpc>
                <a:spcPct val="80000"/>
              </a:lnSpc>
            </a:pPr>
            <a:r>
              <a:rPr lang="en-GB" sz="2000"/>
              <a:t>Open a terminal window and navigate to the download directory. </a:t>
            </a:r>
          </a:p>
          <a:p>
            <a:pPr>
              <a:lnSpc>
                <a:spcPct val="80000"/>
              </a:lnSpc>
            </a:pPr>
            <a:r>
              <a:rPr lang="en-GB" sz="2000"/>
              <a:t>Change the permissions of the run.sh file to be executable (by typing chmod +X run.sh)</a:t>
            </a:r>
          </a:p>
          <a:p>
            <a:pPr>
              <a:lnSpc>
                <a:spcPct val="80000"/>
              </a:lnSpc>
            </a:pPr>
            <a:r>
              <a:rPr lang="en-GB" sz="2000"/>
              <a:t>Start Taverna by clicking on run.sh in the folder or typing ./run.sh on the command line</a:t>
            </a:r>
          </a:p>
          <a:p>
            <a:pPr eaLnBrk="1" hangingPunct="1">
              <a:lnSpc>
                <a:spcPct val="80000"/>
              </a:lnSpc>
            </a:pPr>
            <a:r>
              <a:rPr lang="en-GB" sz="2000" b="1"/>
              <a:t>YOU WILL ALSO NEED</a:t>
            </a:r>
            <a:r>
              <a:rPr lang="en-GB" sz="2000"/>
              <a:t> a modern Java Runtime Environment (JRE) or Java Software Development Kit (SDK) from </a:t>
            </a:r>
            <a:r>
              <a:rPr lang="en-GB" sz="2000">
                <a:hlinkClick r:id="rId3"/>
              </a:rPr>
              <a:t>http://java.sun.com</a:t>
            </a:r>
            <a:r>
              <a:rPr lang="en-GB" sz="2000"/>
              <a:t> Java 5 or above (this is normally already installed on modern machines)</a:t>
            </a:r>
          </a:p>
          <a:p>
            <a:pPr>
              <a:lnSpc>
                <a:spcPct val="80000"/>
              </a:lnSpc>
            </a:pPr>
            <a:r>
              <a:rPr lang="en-GB" sz="2000"/>
              <a:t>If you do not already have GraphViz, you will need this too. Please go to (</a:t>
            </a:r>
            <a:r>
              <a:rPr lang="en-GB" sz="2000">
                <a:hlinkClick r:id="rId4"/>
              </a:rPr>
              <a:t>http://www.graphviz.org/</a:t>
            </a:r>
            <a:r>
              <a:rPr lang="en-GB" sz="2000"/>
              <a:t> for the appropriate rpm for your platform)</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62" name="Rectangle 2"/>
          <p:cNvSpPr>
            <a:spLocks noGrp="1"/>
          </p:cNvSpPr>
          <p:nvPr>
            <p:ph type="title" idx="4294967295"/>
          </p:nvPr>
        </p:nvSpPr>
        <p:spPr bwMode="auto">
          <a:noFill/>
        </p:spPr>
        <p:txBody>
          <a:bodyPr/>
          <a:lstStyle/>
          <a:p>
            <a:pPr eaLnBrk="1" hangingPunct="1"/>
            <a:r>
              <a:rPr lang="en-GB">
                <a:ln>
                  <a:noFill/>
                </a:ln>
                <a:effectLst/>
              </a:rPr>
              <a:t>11. Beanshell Introduction</a:t>
            </a:r>
          </a:p>
        </p:txBody>
      </p:sp>
      <p:sp>
        <p:nvSpPr>
          <p:cNvPr id="245763" name="Rectangle 3"/>
          <p:cNvSpPr>
            <a:spLocks noGrp="1"/>
          </p:cNvSpPr>
          <p:nvPr>
            <p:ph type="body" idx="4294967295"/>
          </p:nvPr>
        </p:nvSpPr>
        <p:spPr/>
        <p:txBody>
          <a:bodyPr/>
          <a:lstStyle/>
          <a:p>
            <a:pPr eaLnBrk="1" hangingPunct="1"/>
            <a:endParaRPr lang="en-GB"/>
          </a:p>
          <a:p>
            <a:pPr eaLnBrk="1" hangingPunct="1"/>
            <a:r>
              <a:rPr lang="en-GB"/>
              <a:t>Look at the script and see if you can work out its function</a:t>
            </a:r>
          </a:p>
          <a:p>
            <a:pPr eaLnBrk="1" hangingPunct="1"/>
            <a:r>
              <a:rPr lang="en-GB"/>
              <a:t>Look at the ports and their types as well as the script</a:t>
            </a:r>
          </a:p>
          <a:p>
            <a:pPr eaLnBrk="1" hangingPunct="1"/>
            <a:r>
              <a:rPr lang="en-GB"/>
              <a:t>Note the names of the ports and where they appear in the script, you will need to know how to specify an input/output in the next exercise</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8530" name="Rectangle 2"/>
          <p:cNvSpPr>
            <a:spLocks noGrp="1"/>
          </p:cNvSpPr>
          <p:nvPr>
            <p:ph type="title" idx="4294967295"/>
          </p:nvPr>
        </p:nvSpPr>
        <p:spPr bwMode="auto">
          <a:xfrm>
            <a:off x="611188" y="333375"/>
            <a:ext cx="8153400" cy="719138"/>
          </a:xfrm>
          <a:noFill/>
        </p:spPr>
        <p:txBody>
          <a:bodyPr/>
          <a:lstStyle/>
          <a:p>
            <a:r>
              <a:rPr lang="en-GB" sz="3800" b="0">
                <a:ln>
                  <a:noFill/>
                </a:ln>
                <a:effectLst/>
              </a:rPr>
              <a:t> </a:t>
            </a:r>
            <a:r>
              <a:rPr lang="en-GB" sz="3200">
                <a:ln>
                  <a:noFill/>
                </a:ln>
                <a:effectLst/>
              </a:rPr>
              <a:t>Exercise 12 </a:t>
            </a:r>
            <a:br>
              <a:rPr lang="en-GB" sz="3200">
                <a:ln>
                  <a:noFill/>
                </a:ln>
                <a:effectLst/>
              </a:rPr>
            </a:br>
            <a:r>
              <a:rPr lang="en-GB">
                <a:ln>
                  <a:noFill/>
                </a:ln>
                <a:effectLst/>
              </a:rPr>
              <a:t>Writing your Own Beanshell</a:t>
            </a:r>
          </a:p>
        </p:txBody>
      </p:sp>
      <p:sp>
        <p:nvSpPr>
          <p:cNvPr id="278531" name="Rectangle 3"/>
          <p:cNvSpPr>
            <a:spLocks noGrp="1"/>
          </p:cNvSpPr>
          <p:nvPr>
            <p:ph type="body" idx="4294967295"/>
          </p:nvPr>
        </p:nvSpPr>
        <p:spPr>
          <a:xfrm>
            <a:off x="468313" y="2060575"/>
            <a:ext cx="8153400" cy="4133850"/>
          </a:xfrm>
        </p:spPr>
        <p:txBody>
          <a:bodyPr/>
          <a:lstStyle/>
          <a:p>
            <a:r>
              <a:rPr lang="en-GB" sz="2800"/>
              <a:t>Create a new workflow by selecting ‘file’ and ‘New Workflow’</a:t>
            </a:r>
            <a:endParaRPr lang="en-US" sz="2800"/>
          </a:p>
          <a:p>
            <a:pPr>
              <a:buFont typeface="Wingdings" pitchFamily="25" charset="2"/>
              <a:buChar char="q"/>
            </a:pPr>
            <a:r>
              <a:rPr lang="en-GB" sz="2800"/>
              <a:t>Add a new beanshell from the “service template” section of the service panel. A configure window will pop-up</a:t>
            </a:r>
          </a:p>
          <a:p>
            <a:pPr>
              <a:buFont typeface="Wingdings" pitchFamily="25" charset="2"/>
              <a:buChar char="q"/>
            </a:pPr>
            <a:r>
              <a:rPr lang="en-GB" sz="2800"/>
              <a:t>Create 2 input ports named: myName and mySurname after selecting the ‘Ports’ tab</a:t>
            </a:r>
          </a:p>
          <a:p>
            <a:pPr>
              <a:buFont typeface="Wingdings" pitchFamily="25" charset="2"/>
              <a:buChar char="q"/>
            </a:pPr>
            <a:r>
              <a:rPr lang="en-GB" sz="2800"/>
              <a:t>Cretate 1 output port named: myFullname</a:t>
            </a:r>
          </a:p>
          <a:p>
            <a:pPr>
              <a:buFont typeface="Wingdings" pitchFamily="25" charset="2"/>
              <a:buNone/>
            </a:pPr>
            <a:endParaRPr lang="en-GB" sz="2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0578" name="Rectangle 2"/>
          <p:cNvSpPr>
            <a:spLocks noGrp="1"/>
          </p:cNvSpPr>
          <p:nvPr>
            <p:ph type="title" idx="4294967295"/>
          </p:nvPr>
        </p:nvSpPr>
        <p:spPr bwMode="auto">
          <a:xfrm>
            <a:off x="611188" y="333375"/>
            <a:ext cx="8153400" cy="719138"/>
          </a:xfrm>
          <a:noFill/>
        </p:spPr>
        <p:txBody>
          <a:bodyPr/>
          <a:lstStyle/>
          <a:p>
            <a:r>
              <a:rPr lang="en-GB" sz="3200">
                <a:ln>
                  <a:noFill/>
                </a:ln>
                <a:effectLst/>
              </a:rPr>
              <a:t>Exercise 12 </a:t>
            </a:r>
            <a:br>
              <a:rPr lang="en-GB" sz="3200">
                <a:ln>
                  <a:noFill/>
                </a:ln>
                <a:effectLst/>
              </a:rPr>
            </a:br>
            <a:r>
              <a:rPr lang="en-GB">
                <a:ln>
                  <a:noFill/>
                </a:ln>
                <a:effectLst/>
              </a:rPr>
              <a:t>Writing your Own Beanshell</a:t>
            </a:r>
          </a:p>
        </p:txBody>
      </p:sp>
      <p:sp>
        <p:nvSpPr>
          <p:cNvPr id="280579" name="Rectangle 3"/>
          <p:cNvSpPr>
            <a:spLocks noGrp="1"/>
          </p:cNvSpPr>
          <p:nvPr>
            <p:ph type="body" idx="4294967295"/>
          </p:nvPr>
        </p:nvSpPr>
        <p:spPr>
          <a:xfrm>
            <a:off x="179388" y="1989138"/>
            <a:ext cx="8153400" cy="2765425"/>
          </a:xfrm>
        </p:spPr>
        <p:txBody>
          <a:bodyPr/>
          <a:lstStyle/>
          <a:p>
            <a:pPr>
              <a:buFont typeface="Wingdings" pitchFamily="25" charset="2"/>
              <a:buChar char="q"/>
            </a:pPr>
            <a:r>
              <a:rPr lang="en-GB" sz="3200"/>
              <a:t> </a:t>
            </a:r>
            <a:r>
              <a:rPr lang="en-GB" sz="2800"/>
              <a:t>Select the script tab and Paste the following script </a:t>
            </a:r>
            <a:r>
              <a:rPr lang="en-GB" sz="2400" i="1"/>
              <a:t>myFullname = myName +"\t" + mySurname </a:t>
            </a:r>
          </a:p>
          <a:p>
            <a:pPr>
              <a:buFont typeface="Wingdings" pitchFamily="25" charset="2"/>
              <a:buChar char="q"/>
            </a:pPr>
            <a:r>
              <a:rPr lang="en-GB" sz="2800"/>
              <a:t>Create 2 workflow inputs and 1 workflow output and connect them to the configured beanshell service. </a:t>
            </a:r>
          </a:p>
          <a:p>
            <a:pPr>
              <a:buFont typeface="Wingdings" pitchFamily="25" charset="2"/>
              <a:buChar char="q"/>
            </a:pPr>
            <a:r>
              <a:rPr lang="en-GB" sz="2800"/>
              <a:t>Run the workflow </a:t>
            </a:r>
          </a:p>
          <a:p>
            <a:pPr>
              <a:buFont typeface="Wingdings" pitchFamily="25" charset="2"/>
              <a:buChar char="q"/>
            </a:pPr>
            <a:r>
              <a:rPr lang="en-GB" sz="2800"/>
              <a:t>You should get your full name printed in the output. </a:t>
            </a:r>
          </a:p>
          <a:p>
            <a:pPr>
              <a:buFont typeface="Wingdings" pitchFamily="25" charset="2"/>
              <a:buChar char="q"/>
            </a:pPr>
            <a:endParaRPr lang="en-GB"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5" name="Rectangle 4"/>
          <p:cNvSpPr>
            <a:spLocks noGrp="1"/>
          </p:cNvSpPr>
          <p:nvPr>
            <p:ph type="title" idx="4294967295"/>
          </p:nvPr>
        </p:nvSpPr>
        <p:spPr bwMode="auto">
          <a:noFill/>
        </p:spPr>
        <p:txBody>
          <a:bodyPr/>
          <a:lstStyle/>
          <a:p>
            <a:r>
              <a:rPr lang="en-GB">
                <a:ln>
                  <a:noFill/>
                </a:ln>
                <a:effectLst/>
              </a:rPr>
              <a:t>1. Workflow Explorer</a:t>
            </a:r>
          </a:p>
        </p:txBody>
      </p:sp>
      <p:sp>
        <p:nvSpPr>
          <p:cNvPr id="11266" name="Rectangle 3"/>
          <p:cNvSpPr>
            <a:spLocks noGrp="1" noChangeArrowheads="1"/>
          </p:cNvSpPr>
          <p:nvPr>
            <p:ph sz="quarter" idx="4294967295"/>
          </p:nvPr>
        </p:nvSpPr>
        <p:spPr>
          <a:xfrm>
            <a:off x="468313" y="1700213"/>
            <a:ext cx="8153400" cy="4495800"/>
          </a:xfrm>
        </p:spPr>
        <p:txBody>
          <a:bodyPr/>
          <a:lstStyle/>
          <a:p>
            <a:pPr eaLnBrk="1" hangingPunct="1"/>
            <a:endParaRPr lang="en-GB"/>
          </a:p>
          <a:p>
            <a:pPr eaLnBrk="1" hangingPunct="1"/>
            <a:r>
              <a:rPr lang="en-GB" sz="2800"/>
              <a:t>The Workflow Explorer is the primary editing component within Taverna. Through it you can load, save and edit any property of a workflow. </a:t>
            </a:r>
          </a:p>
          <a:p>
            <a:pPr eaLnBrk="1" hangingPunct="1"/>
            <a:r>
              <a:rPr lang="en-GB" sz="2800"/>
              <a:t>The workflow explorer is also where you find configuration details of services and advanced options like iteration and looping. We will come back to these things later</a:t>
            </a:r>
          </a:p>
          <a:p>
            <a:pPr eaLnBrk="1" hangingPunct="1">
              <a:buFontTx/>
              <a:buNone/>
            </a:pPr>
            <a:endParaRPr lang="en-GB"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3" name="Rectangle 4"/>
          <p:cNvSpPr>
            <a:spLocks noGrp="1"/>
          </p:cNvSpPr>
          <p:nvPr>
            <p:ph type="title" idx="4294967295"/>
          </p:nvPr>
        </p:nvSpPr>
        <p:spPr bwMode="auto">
          <a:noFill/>
        </p:spPr>
        <p:txBody>
          <a:bodyPr/>
          <a:lstStyle/>
          <a:p>
            <a:r>
              <a:rPr lang="en-GB">
                <a:ln>
                  <a:noFill/>
                </a:ln>
                <a:effectLst/>
              </a:rPr>
              <a:t>1. Workflow Diagram</a:t>
            </a:r>
          </a:p>
        </p:txBody>
      </p:sp>
      <p:sp>
        <p:nvSpPr>
          <p:cNvPr id="13314" name="Rectangle 3"/>
          <p:cNvSpPr>
            <a:spLocks noGrp="1" noChangeArrowheads="1"/>
          </p:cNvSpPr>
          <p:nvPr>
            <p:ph sz="quarter" idx="4294967295"/>
          </p:nvPr>
        </p:nvSpPr>
        <p:spPr>
          <a:xfrm>
            <a:off x="611188" y="1700213"/>
            <a:ext cx="8153400" cy="4495800"/>
          </a:xfrm>
        </p:spPr>
        <p:txBody>
          <a:bodyPr/>
          <a:lstStyle/>
          <a:p>
            <a:pPr eaLnBrk="1" hangingPunct="1">
              <a:buFontTx/>
              <a:buNone/>
            </a:pPr>
            <a:r>
              <a:rPr lang="en-GB" sz="3200"/>
              <a:t>The visual representation of workflow</a:t>
            </a:r>
          </a:p>
          <a:p>
            <a:pPr eaLnBrk="1" hangingPunct="1"/>
            <a:r>
              <a:rPr lang="en-GB"/>
              <a:t>Shows inputs / outputs, services and control flows</a:t>
            </a:r>
          </a:p>
          <a:p>
            <a:pPr eaLnBrk="1" hangingPunct="1"/>
            <a:r>
              <a:rPr lang="en-GB"/>
              <a:t>Allows editing of the workflow by dragging and dropping and connecting services together</a:t>
            </a:r>
          </a:p>
          <a:p>
            <a:pPr eaLnBrk="1" hangingPunct="1"/>
            <a:r>
              <a:rPr lang="en-GB"/>
              <a:t>Enables saving of workflow diagrams for publishing and sharing</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Rectangle 4"/>
          <p:cNvSpPr>
            <a:spLocks noGrp="1"/>
          </p:cNvSpPr>
          <p:nvPr>
            <p:ph type="title" idx="4294967295"/>
          </p:nvPr>
        </p:nvSpPr>
        <p:spPr bwMode="auto">
          <a:noFill/>
        </p:spPr>
        <p:txBody>
          <a:bodyPr/>
          <a:lstStyle/>
          <a:p>
            <a:r>
              <a:rPr lang="en-GB">
                <a:ln>
                  <a:noFill/>
                </a:ln>
                <a:effectLst/>
              </a:rPr>
              <a:t>1. Available Services Panel</a:t>
            </a:r>
          </a:p>
        </p:txBody>
      </p:sp>
      <p:sp>
        <p:nvSpPr>
          <p:cNvPr id="15362" name="Rectangle 3"/>
          <p:cNvSpPr>
            <a:spLocks noGrp="1" noChangeArrowheads="1"/>
          </p:cNvSpPr>
          <p:nvPr>
            <p:ph sz="quarter" idx="4294967295"/>
          </p:nvPr>
        </p:nvSpPr>
        <p:spPr>
          <a:xfrm>
            <a:off x="990600" y="1600200"/>
            <a:ext cx="8153400" cy="4495800"/>
          </a:xfrm>
        </p:spPr>
        <p:txBody>
          <a:bodyPr/>
          <a:lstStyle/>
          <a:p>
            <a:pPr eaLnBrk="1" hangingPunct="1">
              <a:buFontTx/>
              <a:buNone/>
            </a:pPr>
            <a:r>
              <a:rPr lang="en-GB"/>
              <a:t>Lists services available by default in Taverna</a:t>
            </a:r>
            <a:endParaRPr lang="en-GB" sz="2400"/>
          </a:p>
          <a:p>
            <a:pPr eaLnBrk="1" hangingPunct="1"/>
            <a:r>
              <a:rPr lang="en-GB" sz="2400"/>
              <a:t>~ 3500 services</a:t>
            </a:r>
          </a:p>
          <a:p>
            <a:pPr lvl="1" eaLnBrk="1" hangingPunct="1"/>
            <a:r>
              <a:rPr lang="en-GB" sz="2000"/>
              <a:t>Local java services</a:t>
            </a:r>
          </a:p>
          <a:p>
            <a:pPr lvl="1" eaLnBrk="1" hangingPunct="1"/>
            <a:r>
              <a:rPr lang="en-GB" sz="2000"/>
              <a:t>Simple web services</a:t>
            </a:r>
          </a:p>
          <a:p>
            <a:pPr lvl="1" eaLnBrk="1" hangingPunct="1"/>
            <a:r>
              <a:rPr lang="en-GB" sz="2000"/>
              <a:t>Soaplab services – legacy command-line application</a:t>
            </a:r>
          </a:p>
          <a:p>
            <a:pPr lvl="1" eaLnBrk="1" hangingPunct="1"/>
            <a:r>
              <a:rPr lang="en-GB" sz="2000"/>
              <a:t>R Processor</a:t>
            </a:r>
          </a:p>
          <a:p>
            <a:pPr lvl="1" eaLnBrk="1" hangingPunct="1"/>
            <a:r>
              <a:rPr lang="en-GB" sz="2000"/>
              <a:t>BioMart database services</a:t>
            </a:r>
          </a:p>
          <a:p>
            <a:pPr lvl="1" eaLnBrk="1" hangingPunct="1"/>
            <a:r>
              <a:rPr lang="en-GB" sz="2000"/>
              <a:t>BioMoby services</a:t>
            </a:r>
          </a:p>
          <a:p>
            <a:pPr lvl="1" eaLnBrk="1" hangingPunct="1"/>
            <a:r>
              <a:rPr lang="en-GB" sz="2000"/>
              <a:t>Beanshell processor</a:t>
            </a:r>
          </a:p>
          <a:p>
            <a:pPr lvl="1" eaLnBrk="1" hangingPunct="1">
              <a:buFontTx/>
              <a:buNone/>
            </a:pPr>
            <a:r>
              <a:rPr lang="en-GB" sz="2800"/>
              <a:t>	Allows the user to add new services or workflows from the web or from file systems</a:t>
            </a:r>
            <a:endParaRPr lang="en-US" sz="28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yGridTheme">
  <a:themeElements>
    <a:clrScheme name="myGrid">
      <a:dk1>
        <a:sysClr val="windowText" lastClr="000000"/>
      </a:dk1>
      <a:lt1>
        <a:sysClr val="window" lastClr="FFFFFF"/>
      </a:lt1>
      <a:dk2>
        <a:srgbClr val="443C72"/>
      </a:dk2>
      <a:lt2>
        <a:srgbClr val="FFFFFF"/>
      </a:lt2>
      <a:accent1>
        <a:srgbClr val="F29400"/>
      </a:accent1>
      <a:accent2>
        <a:srgbClr val="FDC300"/>
      </a:accent2>
      <a:accent3>
        <a:srgbClr val="A5C249"/>
      </a:accent3>
      <a:accent4>
        <a:srgbClr val="009EE0"/>
      </a:accent4>
      <a:accent5>
        <a:srgbClr val="5B5099"/>
      </a:accent5>
      <a:accent6>
        <a:srgbClr val="006AB2"/>
      </a:accent6>
      <a:hlink>
        <a:srgbClr val="0070C0"/>
      </a:hlink>
      <a:folHlink>
        <a:srgbClr val="00B0F0"/>
      </a:folHlink>
    </a:clrScheme>
    <a:fontScheme name="myGridT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10855</TotalTime>
  <Words>3896</Words>
  <Application>Microsoft PowerPoint</Application>
  <PresentationFormat>On-screen Show (4:3)</PresentationFormat>
  <Paragraphs>274</Paragraphs>
  <Slides>52</Slides>
  <Notes>52</Notes>
  <HiddenSlides>0</HiddenSlides>
  <MMClips>0</MMClips>
  <ScaleCrop>false</ScaleCrop>
  <HeadingPairs>
    <vt:vector size="6" baseType="variant">
      <vt:variant>
        <vt:lpstr>Fonts Used</vt:lpstr>
      </vt:variant>
      <vt:variant>
        <vt:i4>4</vt:i4>
      </vt:variant>
      <vt:variant>
        <vt:lpstr>Design Template</vt:lpstr>
      </vt:variant>
      <vt:variant>
        <vt:i4>1</vt:i4>
      </vt:variant>
      <vt:variant>
        <vt:lpstr>Slide Titles</vt:lpstr>
      </vt:variant>
      <vt:variant>
        <vt:i4>52</vt:i4>
      </vt:variant>
    </vt:vector>
  </HeadingPairs>
  <TitlesOfParts>
    <vt:vector size="57" baseType="lpstr">
      <vt:lpstr>Arial</vt:lpstr>
      <vt:lpstr>Wingdings</vt:lpstr>
      <vt:lpstr>Wingdings 2</vt:lpstr>
      <vt:lpstr>Calibri</vt:lpstr>
      <vt:lpstr>myGridTheme</vt:lpstr>
      <vt:lpstr>Slide 1</vt:lpstr>
      <vt:lpstr>Exercise 1: Installing the Workbench</vt:lpstr>
      <vt:lpstr>1. Installing Taverna for Windows</vt:lpstr>
      <vt:lpstr>1. Installing Taverna for a Mac</vt:lpstr>
      <vt:lpstr>1. Installing Taverna for a Linux</vt:lpstr>
      <vt:lpstr>Slide 6</vt:lpstr>
      <vt:lpstr>1. Workflow Explorer</vt:lpstr>
      <vt:lpstr>1. Workflow Diagram</vt:lpstr>
      <vt:lpstr>1. Available Services Panel</vt:lpstr>
      <vt:lpstr>Exercise 2: Adding New Service</vt:lpstr>
      <vt:lpstr>2. Adding New Services</vt:lpstr>
      <vt:lpstr>Exercise 3: Building a Simple Workflow</vt:lpstr>
      <vt:lpstr>Exercise 3: Building a Simple Workflow</vt:lpstr>
      <vt:lpstr>Exercise 3: Building a Simple Workflow</vt:lpstr>
      <vt:lpstr>Exercise 3: Building a Simple Workflow</vt:lpstr>
      <vt:lpstr>Exercise 3: Building a Simple Workflow</vt:lpstr>
      <vt:lpstr>3: Building a Simple Workflow</vt:lpstr>
      <vt:lpstr>3: Building a Simple Workflow</vt:lpstr>
      <vt:lpstr>Exercise 3: Building a Simple Workflow</vt:lpstr>
      <vt:lpstr>3: Adding a Workflow Description</vt:lpstr>
      <vt:lpstr>4. Running the Workflow</vt:lpstr>
      <vt:lpstr>4. Running the Workflow with Multiple Inputs</vt:lpstr>
      <vt:lpstr>4. Running the Workflow with multiple inputs</vt:lpstr>
      <vt:lpstr>5. Looking at intermediate results - provenance</vt:lpstr>
      <vt:lpstr>Exercise 6: Sharing Workflows</vt:lpstr>
      <vt:lpstr>6. Sharing workflows</vt:lpstr>
      <vt:lpstr>Exercise 7: Workflow Reuse and Nested Workflows</vt:lpstr>
      <vt:lpstr>7. Workflow Reuse – Nested Workflows</vt:lpstr>
      <vt:lpstr>7. Workflow Reuse – Nested Workflows</vt:lpstr>
      <vt:lpstr>7. Workflow Reuse – Nested Workflows</vt:lpstr>
      <vt:lpstr>Slide 31</vt:lpstr>
      <vt:lpstr>Exercise 8: BioMart</vt:lpstr>
      <vt:lpstr>8.BioMart</vt:lpstr>
      <vt:lpstr>8. BioMart</vt:lpstr>
      <vt:lpstr>8. BioMart</vt:lpstr>
      <vt:lpstr>8. BioMart</vt:lpstr>
      <vt:lpstr>8. BioMart</vt:lpstr>
      <vt:lpstr>8. BioMart</vt:lpstr>
      <vt:lpstr>Exercise 9: Iteration</vt:lpstr>
      <vt:lpstr>9. Iteration</vt:lpstr>
      <vt:lpstr>9. Iteration</vt:lpstr>
      <vt:lpstr>10. Shim Services</vt:lpstr>
      <vt:lpstr>Exercise 10: Exploring Shims</vt:lpstr>
      <vt:lpstr>10. Exploring Shims</vt:lpstr>
      <vt:lpstr>10. Exploring Shims</vt:lpstr>
      <vt:lpstr>Exercise 10: Shims for Data Input</vt:lpstr>
      <vt:lpstr>10. Shims for Data Input</vt:lpstr>
      <vt:lpstr>10. Shims for Data Input </vt:lpstr>
      <vt:lpstr>11. Beanshell Introduction</vt:lpstr>
      <vt:lpstr>11. Beanshell Introduction</vt:lpstr>
      <vt:lpstr> Exercise 12  Writing your Own Beanshell</vt:lpstr>
      <vt:lpstr>Exercise 12  Writing your Own Beanshell</vt:lpstr>
    </vt:vector>
  </TitlesOfParts>
  <Company>Department of Computer Science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Tutorial</dc:title>
  <dc:creator>Katy</dc:creator>
  <cp:keywords/>
  <cp:lastModifiedBy>Alan Williams</cp:lastModifiedBy>
  <cp:revision>112</cp:revision>
  <dcterms:created xsi:type="dcterms:W3CDTF">2009-06-10T12:47:55Z</dcterms:created>
  <dcterms:modified xsi:type="dcterms:W3CDTF">2009-06-10T12:53:14Z</dcterms:modified>
</cp:coreProperties>
</file>