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718E54F-1C53-4FD1-B735-1B314520371C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James is awesome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3200">
                <a:latin typeface="Arial"/>
              </a:rPr>
              <a:t>It manages attachments so well !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