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6107" r:id="rId1"/>
  </p:sldMasterIdLst>
  <p:notesMasterIdLst>
    <p:notesMasterId r:id="rId3"/>
  </p:notesMasterIdLst>
  <p:sldIdLst>
    <p:sldId id="346" r:id="rId2"/>
  </p:sldIdLst>
  <p:sldSz cx="10058400" cy="629126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214313" indent="242888" algn="l" rtl="0" fontAlgn="base">
      <a:spcBef>
        <a:spcPct val="0"/>
      </a:spcBef>
      <a:spcAft>
        <a:spcPct val="0"/>
      </a:spcAft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430213" indent="484188" algn="l" rtl="0" fontAlgn="base">
      <a:spcBef>
        <a:spcPct val="0"/>
      </a:spcBef>
      <a:spcAft>
        <a:spcPct val="0"/>
      </a:spcAft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644525" indent="727075" algn="l" rtl="0" fontAlgn="base">
      <a:spcBef>
        <a:spcPct val="0"/>
      </a:spcBef>
      <a:spcAft>
        <a:spcPct val="0"/>
      </a:spcAft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860425" indent="968375" algn="l" rtl="0" fontAlgn="base">
      <a:spcBef>
        <a:spcPct val="0"/>
      </a:spcBef>
      <a:spcAft>
        <a:spcPct val="0"/>
      </a:spcAft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3100" kern="1200">
        <a:solidFill>
          <a:srgbClr val="414141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25C5302-633B-F04B-B282-8863BAED6C90}">
          <p14:sldIdLst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10101"/>
    <a:srgbClr val="FF0066"/>
    <a:srgbClr val="0D0D0D"/>
    <a:srgbClr val="141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86740" autoAdjust="0"/>
  </p:normalViewPr>
  <p:slideViewPr>
    <p:cSldViewPr snapToGrid="0">
      <p:cViewPr>
        <p:scale>
          <a:sx n="66" d="100"/>
          <a:sy n="66" d="100"/>
        </p:scale>
        <p:origin x="-1928" y="-208"/>
      </p:cViewPr>
      <p:guideLst>
        <p:guide orient="horz" pos="3909"/>
        <p:guide orient="horz" pos="412"/>
        <p:guide pos="326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5161A-433C-8E4C-BB89-DA0437E39396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9016794D-E44B-AF4A-A359-7570A9D650C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B5109F3-376E-6B4B-9CEF-0C053765FE7A}" type="parTrans" cxnId="{505629B5-C14E-5849-8AEA-71FA3B04F023}">
      <dgm:prSet/>
      <dgm:spPr/>
      <dgm:t>
        <a:bodyPr/>
        <a:lstStyle/>
        <a:p>
          <a:endParaRPr lang="en-US"/>
        </a:p>
      </dgm:t>
    </dgm:pt>
    <dgm:pt modelId="{E47ECFE9-841C-E347-91B6-31B7824E8798}" type="sibTrans" cxnId="{505629B5-C14E-5849-8AEA-71FA3B04F023}">
      <dgm:prSet/>
      <dgm:spPr/>
      <dgm:t>
        <a:bodyPr/>
        <a:lstStyle/>
        <a:p>
          <a:endParaRPr lang="en-US"/>
        </a:p>
      </dgm:t>
    </dgm:pt>
    <dgm:pt modelId="{444DFD69-0E13-4F40-A756-CF7223CE20FC}">
      <dgm:prSet phldrT="[Text]"/>
      <dgm:spPr/>
      <dgm:t>
        <a:bodyPr/>
        <a:lstStyle/>
        <a:p>
          <a:r>
            <a:rPr lang="en-US" b="1" dirty="0" smtClean="0"/>
            <a:t>Raw data : measures (</a:t>
          </a:r>
          <a:r>
            <a:rPr lang="en-US" b="1" dirty="0" err="1" smtClean="0"/>
            <a:t>mr</a:t>
          </a:r>
          <a:r>
            <a:rPr lang="en-US" b="1" dirty="0" smtClean="0"/>
            <a:t>), dimensions(</a:t>
          </a:r>
          <a:r>
            <a:rPr lang="en-US" b="1" dirty="0" err="1" smtClean="0"/>
            <a:t>dr</a:t>
          </a:r>
          <a:r>
            <a:rPr lang="en-US" b="1" dirty="0" smtClean="0"/>
            <a:t>)</a:t>
          </a:r>
          <a:endParaRPr lang="en-US" b="1" dirty="0"/>
        </a:p>
      </dgm:t>
    </dgm:pt>
    <dgm:pt modelId="{FB41BA46-BA7E-B14F-9AC2-C368ABA2B7BD}" type="parTrans" cxnId="{7A7D1BC0-D378-F948-9E4F-6A8D3E1EF644}">
      <dgm:prSet/>
      <dgm:spPr/>
      <dgm:t>
        <a:bodyPr/>
        <a:lstStyle/>
        <a:p>
          <a:endParaRPr lang="en-US"/>
        </a:p>
      </dgm:t>
    </dgm:pt>
    <dgm:pt modelId="{3604D104-3D8C-F34C-9D77-FDECC7668C27}" type="sibTrans" cxnId="{7A7D1BC0-D378-F948-9E4F-6A8D3E1EF644}">
      <dgm:prSet/>
      <dgm:spPr/>
      <dgm:t>
        <a:bodyPr/>
        <a:lstStyle/>
        <a:p>
          <a:endParaRPr lang="en-US"/>
        </a:p>
      </dgm:t>
    </dgm:pt>
    <dgm:pt modelId="{57DA5A5B-680C-9442-A7EE-CC19BE0A056C}">
      <dgm:prSet phldrT="[Text]"/>
      <dgm:spPr/>
      <dgm:t>
        <a:bodyPr/>
        <a:lstStyle/>
        <a:p>
          <a:r>
            <a:rPr lang="en-US" b="1" dirty="0" smtClean="0"/>
            <a:t>Aggr1 : measures (ma1 &lt;= </a:t>
          </a:r>
          <a:r>
            <a:rPr lang="en-US" b="1" dirty="0" err="1" smtClean="0"/>
            <a:t>mr</a:t>
          </a:r>
          <a:r>
            <a:rPr lang="en-US" b="1" dirty="0" smtClean="0"/>
            <a:t>), dimensions (da1 &lt; </a:t>
          </a:r>
          <a:r>
            <a:rPr lang="en-US" b="1" dirty="0" err="1" smtClean="0"/>
            <a:t>dr</a:t>
          </a:r>
          <a:r>
            <a:rPr lang="en-US" b="1" dirty="0" smtClean="0"/>
            <a:t>)</a:t>
          </a:r>
          <a:endParaRPr lang="en-US" b="1" dirty="0"/>
        </a:p>
      </dgm:t>
    </dgm:pt>
    <dgm:pt modelId="{602C8411-CCF1-074C-AF02-583B2605E9B1}" type="parTrans" cxnId="{1333E6C2-EE3F-B24F-970B-22B1B09018D9}">
      <dgm:prSet/>
      <dgm:spPr/>
      <dgm:t>
        <a:bodyPr/>
        <a:lstStyle/>
        <a:p>
          <a:endParaRPr lang="en-US"/>
        </a:p>
      </dgm:t>
    </dgm:pt>
    <dgm:pt modelId="{1C09E341-02B1-DC40-BE54-48541DE5EDDF}" type="sibTrans" cxnId="{1333E6C2-EE3F-B24F-970B-22B1B09018D9}">
      <dgm:prSet/>
      <dgm:spPr/>
      <dgm:t>
        <a:bodyPr/>
        <a:lstStyle/>
        <a:p>
          <a:endParaRPr lang="en-US"/>
        </a:p>
      </dgm:t>
    </dgm:pt>
    <dgm:pt modelId="{197D43BA-D1CD-4947-8A86-6BDC9190D1B7}">
      <dgm:prSet phldrT="[Text]"/>
      <dgm:spPr/>
      <dgm:t>
        <a:bodyPr/>
        <a:lstStyle/>
        <a:p>
          <a:r>
            <a:rPr lang="en-US" b="1" dirty="0" smtClean="0"/>
            <a:t>Aggr2 : measures (ma2 &lt;= ma1), dimensions (da2 &lt; da1)</a:t>
          </a:r>
          <a:endParaRPr lang="en-US" b="1" dirty="0"/>
        </a:p>
      </dgm:t>
    </dgm:pt>
    <dgm:pt modelId="{654BE733-B6BD-004E-99A3-9270CAD207CB}" type="parTrans" cxnId="{22DF4B1C-EACF-B346-AF04-2923E7ADF7C8}">
      <dgm:prSet/>
      <dgm:spPr/>
      <dgm:t>
        <a:bodyPr/>
        <a:lstStyle/>
        <a:p>
          <a:endParaRPr lang="en-US"/>
        </a:p>
      </dgm:t>
    </dgm:pt>
    <dgm:pt modelId="{AF594E21-E49E-8D49-AB62-AB457DD241BB}" type="sibTrans" cxnId="{22DF4B1C-EACF-B346-AF04-2923E7ADF7C8}">
      <dgm:prSet/>
      <dgm:spPr/>
      <dgm:t>
        <a:bodyPr/>
        <a:lstStyle/>
        <a:p>
          <a:endParaRPr lang="en-US"/>
        </a:p>
      </dgm:t>
    </dgm:pt>
    <dgm:pt modelId="{81CE057E-2EC9-134B-BAD9-A537F86DD246}">
      <dgm:prSet phldrT="[Text]" custT="1"/>
      <dgm:spPr/>
      <dgm:t>
        <a:bodyPr/>
        <a:lstStyle/>
        <a:p>
          <a:r>
            <a:rPr lang="en-US" sz="1200" b="1" dirty="0" err="1" smtClean="0"/>
            <a:t>Aggrk</a:t>
          </a:r>
          <a:r>
            <a:rPr lang="en-US" sz="1200" b="1" dirty="0" smtClean="0"/>
            <a:t> : measures (</a:t>
          </a:r>
          <a:r>
            <a:rPr lang="en-US" sz="1200" b="1" dirty="0" err="1" smtClean="0"/>
            <a:t>mak</a:t>
          </a:r>
          <a:r>
            <a:rPr lang="en-US" sz="1200" b="1" dirty="0" smtClean="0"/>
            <a:t> &lt;= ma(k-1)), dimensions (</a:t>
          </a:r>
          <a:r>
            <a:rPr lang="en-US" sz="1200" b="1" dirty="0" err="1" smtClean="0"/>
            <a:t>dak</a:t>
          </a:r>
          <a:r>
            <a:rPr lang="en-US" sz="1200" b="1" dirty="0" smtClean="0"/>
            <a:t> &lt; da(k-1))</a:t>
          </a:r>
          <a:endParaRPr lang="en-US" sz="1200" b="1" dirty="0"/>
        </a:p>
      </dgm:t>
    </dgm:pt>
    <dgm:pt modelId="{647ED11A-B2D3-ED4F-A503-2124CB826D3B}" type="parTrans" cxnId="{198E6ED2-FFEC-0B4B-A80C-E2241FD1770A}">
      <dgm:prSet/>
      <dgm:spPr/>
      <dgm:t>
        <a:bodyPr/>
        <a:lstStyle/>
        <a:p>
          <a:endParaRPr lang="en-US"/>
        </a:p>
      </dgm:t>
    </dgm:pt>
    <dgm:pt modelId="{5FEA76BB-A82C-BB41-B77F-22463935F23E}" type="sibTrans" cxnId="{198E6ED2-FFEC-0B4B-A80C-E2241FD1770A}">
      <dgm:prSet/>
      <dgm:spPr/>
      <dgm:t>
        <a:bodyPr/>
        <a:lstStyle/>
        <a:p>
          <a:endParaRPr lang="en-US"/>
        </a:p>
      </dgm:t>
    </dgm:pt>
    <dgm:pt modelId="{862D8CF1-267B-0641-95BE-FF7AFA300E6F}">
      <dgm:prSet phldrT="[Text]"/>
      <dgm:spPr/>
      <dgm:t>
        <a:bodyPr/>
        <a:lstStyle/>
        <a:p>
          <a:endParaRPr lang="en-US" dirty="0"/>
        </a:p>
      </dgm:t>
    </dgm:pt>
    <dgm:pt modelId="{1BA036B4-4F39-E44A-B7FD-E5E69DBD1DDA}" type="parTrans" cxnId="{3C49A59E-6FD0-7D42-8739-F93A2F5EEE05}">
      <dgm:prSet/>
      <dgm:spPr/>
      <dgm:t>
        <a:bodyPr/>
        <a:lstStyle/>
        <a:p>
          <a:endParaRPr lang="en-US"/>
        </a:p>
      </dgm:t>
    </dgm:pt>
    <dgm:pt modelId="{4912B5F6-8BF7-0F48-81BF-FFCF17ABCE8A}" type="sibTrans" cxnId="{3C49A59E-6FD0-7D42-8739-F93A2F5EEE05}">
      <dgm:prSet/>
      <dgm:spPr/>
      <dgm:t>
        <a:bodyPr/>
        <a:lstStyle/>
        <a:p>
          <a:endParaRPr lang="en-US"/>
        </a:p>
      </dgm:t>
    </dgm:pt>
    <dgm:pt modelId="{C3768F7B-5CEE-784A-B262-52AC0C35F8CF}">
      <dgm:prSet phldrT="[Text]"/>
      <dgm:spPr/>
      <dgm:t>
        <a:bodyPr/>
        <a:lstStyle/>
        <a:p>
          <a:r>
            <a:rPr lang="en-US" dirty="0" smtClean="0"/>
            <a:t>…..</a:t>
          </a:r>
          <a:endParaRPr lang="en-US" dirty="0"/>
        </a:p>
      </dgm:t>
    </dgm:pt>
    <dgm:pt modelId="{B2A5F30A-42F9-DC49-9441-766C9006BB94}" type="parTrans" cxnId="{12894B8B-9AE5-8F41-9AF7-A89696F01E65}">
      <dgm:prSet/>
      <dgm:spPr/>
      <dgm:t>
        <a:bodyPr/>
        <a:lstStyle/>
        <a:p>
          <a:endParaRPr lang="en-US"/>
        </a:p>
      </dgm:t>
    </dgm:pt>
    <dgm:pt modelId="{4AD0CEB1-D6D0-3E45-8BE1-9953EFBED196}" type="sibTrans" cxnId="{12894B8B-9AE5-8F41-9AF7-A89696F01E65}">
      <dgm:prSet/>
      <dgm:spPr/>
      <dgm:t>
        <a:bodyPr/>
        <a:lstStyle/>
        <a:p>
          <a:endParaRPr lang="en-US"/>
        </a:p>
      </dgm:t>
    </dgm:pt>
    <dgm:pt modelId="{ABF81238-320B-B841-97F3-392175531178}" type="pres">
      <dgm:prSet presAssocID="{67B5161A-433C-8E4C-BB89-DA0437E39396}" presName="Name0" presStyleCnt="0">
        <dgm:presLayoutVars>
          <dgm:dir/>
          <dgm:animLvl val="lvl"/>
          <dgm:resizeHandles val="exact"/>
        </dgm:presLayoutVars>
      </dgm:prSet>
      <dgm:spPr/>
    </dgm:pt>
    <dgm:pt modelId="{CC50DC44-1B92-1842-A621-08CD90D70302}" type="pres">
      <dgm:prSet presAssocID="{9016794D-E44B-AF4A-A359-7570A9D650CF}" presName="Name8" presStyleCnt="0"/>
      <dgm:spPr/>
    </dgm:pt>
    <dgm:pt modelId="{279D932C-C2AC-B745-96B1-96D9EF58CB42}" type="pres">
      <dgm:prSet presAssocID="{9016794D-E44B-AF4A-A359-7570A9D650CF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D99D5-9221-E144-B92D-249EA9ED4EAE}" type="pres">
      <dgm:prSet presAssocID="{9016794D-E44B-AF4A-A359-7570A9D650C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89EFB-70BD-D744-A200-5E8AA8926C08}" type="pres">
      <dgm:prSet presAssocID="{862D8CF1-267B-0641-95BE-FF7AFA300E6F}" presName="Name8" presStyleCnt="0"/>
      <dgm:spPr/>
    </dgm:pt>
    <dgm:pt modelId="{70ABBEE8-9F59-A64B-96A3-8677CDA6F640}" type="pres">
      <dgm:prSet presAssocID="{862D8CF1-267B-0641-95BE-FF7AFA300E6F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E279E-9929-AD4E-86B6-9247EDDC40A2}" type="pres">
      <dgm:prSet presAssocID="{862D8CF1-267B-0641-95BE-FF7AFA300E6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103C2-53A9-DF42-A65F-7C0D775667AC}" type="pres">
      <dgm:prSet presAssocID="{81CE057E-2EC9-134B-BAD9-A537F86DD246}" presName="Name8" presStyleCnt="0"/>
      <dgm:spPr/>
    </dgm:pt>
    <dgm:pt modelId="{A5EB4A64-0AB1-B647-B763-29CD6694C26F}" type="pres">
      <dgm:prSet presAssocID="{81CE057E-2EC9-134B-BAD9-A537F86DD246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72CFE-34EA-CB43-B817-6B526BBA0433}" type="pres">
      <dgm:prSet presAssocID="{81CE057E-2EC9-134B-BAD9-A537F86DD24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95418-4C4B-DD4B-B260-458E8FADA318}" type="pres">
      <dgm:prSet presAssocID="{C3768F7B-5CEE-784A-B262-52AC0C35F8CF}" presName="Name8" presStyleCnt="0"/>
      <dgm:spPr/>
    </dgm:pt>
    <dgm:pt modelId="{BB98CBFC-17F5-6D43-A563-E432C0F84FCC}" type="pres">
      <dgm:prSet presAssocID="{C3768F7B-5CEE-784A-B262-52AC0C35F8CF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0A2B1-2E7F-CA4A-B34F-81DFBCEAF593}" type="pres">
      <dgm:prSet presAssocID="{C3768F7B-5CEE-784A-B262-52AC0C35F8C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6326F-5B9A-114A-BB5C-45770E45FF26}" type="pres">
      <dgm:prSet presAssocID="{197D43BA-D1CD-4947-8A86-6BDC9190D1B7}" presName="Name8" presStyleCnt="0"/>
      <dgm:spPr/>
    </dgm:pt>
    <dgm:pt modelId="{5CA16A43-0DEE-EE46-948F-11F9FC16DD81}" type="pres">
      <dgm:prSet presAssocID="{197D43BA-D1CD-4947-8A86-6BDC9190D1B7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DE8FC-003A-3144-899D-5257DB855D13}" type="pres">
      <dgm:prSet presAssocID="{197D43BA-D1CD-4947-8A86-6BDC9190D1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29170-5DEC-2F49-BD54-DD8639F2E18D}" type="pres">
      <dgm:prSet presAssocID="{57DA5A5B-680C-9442-A7EE-CC19BE0A056C}" presName="Name8" presStyleCnt="0"/>
      <dgm:spPr/>
    </dgm:pt>
    <dgm:pt modelId="{0300722A-B162-214C-AA0F-B58C1F293D74}" type="pres">
      <dgm:prSet presAssocID="{57DA5A5B-680C-9442-A7EE-CC19BE0A056C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12A1B-5204-A346-84D6-5CAE3CEB4858}" type="pres">
      <dgm:prSet presAssocID="{57DA5A5B-680C-9442-A7EE-CC19BE0A05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86B7D-E2FC-9442-B089-6127D07AAB8C}" type="pres">
      <dgm:prSet presAssocID="{444DFD69-0E13-4F40-A756-CF7223CE20FC}" presName="Name8" presStyleCnt="0"/>
      <dgm:spPr/>
    </dgm:pt>
    <dgm:pt modelId="{EEA78C95-DB64-634D-A655-BC7F635917C8}" type="pres">
      <dgm:prSet presAssocID="{444DFD69-0E13-4F40-A756-CF7223CE20FC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670AC-0618-EC4D-BE34-6115817D2E35}" type="pres">
      <dgm:prSet presAssocID="{444DFD69-0E13-4F40-A756-CF7223CE20F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E6ED2-FFEC-0B4B-A80C-E2241FD1770A}" srcId="{67B5161A-433C-8E4C-BB89-DA0437E39396}" destId="{81CE057E-2EC9-134B-BAD9-A537F86DD246}" srcOrd="2" destOrd="0" parTransId="{647ED11A-B2D3-ED4F-A503-2124CB826D3B}" sibTransId="{5FEA76BB-A82C-BB41-B77F-22463935F23E}"/>
    <dgm:cxn modelId="{7A7D1BC0-D378-F948-9E4F-6A8D3E1EF644}" srcId="{67B5161A-433C-8E4C-BB89-DA0437E39396}" destId="{444DFD69-0E13-4F40-A756-CF7223CE20FC}" srcOrd="6" destOrd="0" parTransId="{FB41BA46-BA7E-B14F-9AC2-C368ABA2B7BD}" sibTransId="{3604D104-3D8C-F34C-9D77-FDECC7668C27}"/>
    <dgm:cxn modelId="{22DF4B1C-EACF-B346-AF04-2923E7ADF7C8}" srcId="{67B5161A-433C-8E4C-BB89-DA0437E39396}" destId="{197D43BA-D1CD-4947-8A86-6BDC9190D1B7}" srcOrd="4" destOrd="0" parTransId="{654BE733-B6BD-004E-99A3-9270CAD207CB}" sibTransId="{AF594E21-E49E-8D49-AB62-AB457DD241BB}"/>
    <dgm:cxn modelId="{07667C8B-8816-4F4B-94C8-EE5E7CB03D4F}" type="presOf" srcId="{C3768F7B-5CEE-784A-B262-52AC0C35F8CF}" destId="{BB98CBFC-17F5-6D43-A563-E432C0F84FCC}" srcOrd="0" destOrd="0" presId="urn:microsoft.com/office/officeart/2005/8/layout/pyramid1"/>
    <dgm:cxn modelId="{41DDB42E-0719-D143-BC0B-E1A6CA31AFD4}" type="presOf" srcId="{9016794D-E44B-AF4A-A359-7570A9D650CF}" destId="{53CD99D5-9221-E144-B92D-249EA9ED4EAE}" srcOrd="1" destOrd="0" presId="urn:microsoft.com/office/officeart/2005/8/layout/pyramid1"/>
    <dgm:cxn modelId="{500422DC-3B0B-6A46-A954-6E5990AD1552}" type="presOf" srcId="{67B5161A-433C-8E4C-BB89-DA0437E39396}" destId="{ABF81238-320B-B841-97F3-392175531178}" srcOrd="0" destOrd="0" presId="urn:microsoft.com/office/officeart/2005/8/layout/pyramid1"/>
    <dgm:cxn modelId="{59050E83-9F47-154E-BF59-05C5F858A97A}" type="presOf" srcId="{862D8CF1-267B-0641-95BE-FF7AFA300E6F}" destId="{AFFE279E-9929-AD4E-86B6-9247EDDC40A2}" srcOrd="1" destOrd="0" presId="urn:microsoft.com/office/officeart/2005/8/layout/pyramid1"/>
    <dgm:cxn modelId="{5EB1B827-9D9C-2548-86C1-334373DD3878}" type="presOf" srcId="{57DA5A5B-680C-9442-A7EE-CC19BE0A056C}" destId="{4B612A1B-5204-A346-84D6-5CAE3CEB4858}" srcOrd="1" destOrd="0" presId="urn:microsoft.com/office/officeart/2005/8/layout/pyramid1"/>
    <dgm:cxn modelId="{3C49A59E-6FD0-7D42-8739-F93A2F5EEE05}" srcId="{67B5161A-433C-8E4C-BB89-DA0437E39396}" destId="{862D8CF1-267B-0641-95BE-FF7AFA300E6F}" srcOrd="1" destOrd="0" parTransId="{1BA036B4-4F39-E44A-B7FD-E5E69DBD1DDA}" sibTransId="{4912B5F6-8BF7-0F48-81BF-FFCF17ABCE8A}"/>
    <dgm:cxn modelId="{D09A6341-83DF-BF4F-9E1D-F0DE14A2C6E6}" type="presOf" srcId="{197D43BA-D1CD-4947-8A86-6BDC9190D1B7}" destId="{23DDE8FC-003A-3144-899D-5257DB855D13}" srcOrd="1" destOrd="0" presId="urn:microsoft.com/office/officeart/2005/8/layout/pyramid1"/>
    <dgm:cxn modelId="{D11BB275-AA92-A94D-9255-2389C98755FE}" type="presOf" srcId="{862D8CF1-267B-0641-95BE-FF7AFA300E6F}" destId="{70ABBEE8-9F59-A64B-96A3-8677CDA6F640}" srcOrd="0" destOrd="0" presId="urn:microsoft.com/office/officeart/2005/8/layout/pyramid1"/>
    <dgm:cxn modelId="{505629B5-C14E-5849-8AEA-71FA3B04F023}" srcId="{67B5161A-433C-8E4C-BB89-DA0437E39396}" destId="{9016794D-E44B-AF4A-A359-7570A9D650CF}" srcOrd="0" destOrd="0" parTransId="{BB5109F3-376E-6B4B-9CEF-0C053765FE7A}" sibTransId="{E47ECFE9-841C-E347-91B6-31B7824E8798}"/>
    <dgm:cxn modelId="{E73026BB-99D6-6F48-8BFE-FBAD5227D1F6}" type="presOf" srcId="{9016794D-E44B-AF4A-A359-7570A9D650CF}" destId="{279D932C-C2AC-B745-96B1-96D9EF58CB42}" srcOrd="0" destOrd="0" presId="urn:microsoft.com/office/officeart/2005/8/layout/pyramid1"/>
    <dgm:cxn modelId="{F643A534-2706-D54A-A7B4-64664F350160}" type="presOf" srcId="{81CE057E-2EC9-134B-BAD9-A537F86DD246}" destId="{41972CFE-34EA-CB43-B817-6B526BBA0433}" srcOrd="1" destOrd="0" presId="urn:microsoft.com/office/officeart/2005/8/layout/pyramid1"/>
    <dgm:cxn modelId="{F263AC1F-E964-3148-8A84-C2EDD0C7157F}" type="presOf" srcId="{57DA5A5B-680C-9442-A7EE-CC19BE0A056C}" destId="{0300722A-B162-214C-AA0F-B58C1F293D74}" srcOrd="0" destOrd="0" presId="urn:microsoft.com/office/officeart/2005/8/layout/pyramid1"/>
    <dgm:cxn modelId="{1333E6C2-EE3F-B24F-970B-22B1B09018D9}" srcId="{67B5161A-433C-8E4C-BB89-DA0437E39396}" destId="{57DA5A5B-680C-9442-A7EE-CC19BE0A056C}" srcOrd="5" destOrd="0" parTransId="{602C8411-CCF1-074C-AF02-583B2605E9B1}" sibTransId="{1C09E341-02B1-DC40-BE54-48541DE5EDDF}"/>
    <dgm:cxn modelId="{F70F8A7A-5CE9-5044-9B61-C50FA07D5A34}" type="presOf" srcId="{81CE057E-2EC9-134B-BAD9-A537F86DD246}" destId="{A5EB4A64-0AB1-B647-B763-29CD6694C26F}" srcOrd="0" destOrd="0" presId="urn:microsoft.com/office/officeart/2005/8/layout/pyramid1"/>
    <dgm:cxn modelId="{4EFDF0D4-EB56-964F-A5ED-6B6858F1183C}" type="presOf" srcId="{197D43BA-D1CD-4947-8A86-6BDC9190D1B7}" destId="{5CA16A43-0DEE-EE46-948F-11F9FC16DD81}" srcOrd="0" destOrd="0" presId="urn:microsoft.com/office/officeart/2005/8/layout/pyramid1"/>
    <dgm:cxn modelId="{777A1695-ABE9-544B-90F3-38A73A389D61}" type="presOf" srcId="{444DFD69-0E13-4F40-A756-CF7223CE20FC}" destId="{3E0670AC-0618-EC4D-BE34-6115817D2E35}" srcOrd="1" destOrd="0" presId="urn:microsoft.com/office/officeart/2005/8/layout/pyramid1"/>
    <dgm:cxn modelId="{04C096BA-95E0-5F42-AFAC-370EF1935A63}" type="presOf" srcId="{444DFD69-0E13-4F40-A756-CF7223CE20FC}" destId="{EEA78C95-DB64-634D-A655-BC7F635917C8}" srcOrd="0" destOrd="0" presId="urn:microsoft.com/office/officeart/2005/8/layout/pyramid1"/>
    <dgm:cxn modelId="{12894B8B-9AE5-8F41-9AF7-A89696F01E65}" srcId="{67B5161A-433C-8E4C-BB89-DA0437E39396}" destId="{C3768F7B-5CEE-784A-B262-52AC0C35F8CF}" srcOrd="3" destOrd="0" parTransId="{B2A5F30A-42F9-DC49-9441-766C9006BB94}" sibTransId="{4AD0CEB1-D6D0-3E45-8BE1-9953EFBED196}"/>
    <dgm:cxn modelId="{643EF6BF-1216-5448-9EB1-EA43BBF9D416}" type="presOf" srcId="{C3768F7B-5CEE-784A-B262-52AC0C35F8CF}" destId="{53D0A2B1-2E7F-CA4A-B34F-81DFBCEAF593}" srcOrd="1" destOrd="0" presId="urn:microsoft.com/office/officeart/2005/8/layout/pyramid1"/>
    <dgm:cxn modelId="{EA21F7D8-E909-A240-BD7D-6A26D732E043}" type="presParOf" srcId="{ABF81238-320B-B841-97F3-392175531178}" destId="{CC50DC44-1B92-1842-A621-08CD90D70302}" srcOrd="0" destOrd="0" presId="urn:microsoft.com/office/officeart/2005/8/layout/pyramid1"/>
    <dgm:cxn modelId="{DB1736E4-3A6C-E846-A0BE-496C59D33692}" type="presParOf" srcId="{CC50DC44-1B92-1842-A621-08CD90D70302}" destId="{279D932C-C2AC-B745-96B1-96D9EF58CB42}" srcOrd="0" destOrd="0" presId="urn:microsoft.com/office/officeart/2005/8/layout/pyramid1"/>
    <dgm:cxn modelId="{3C3BE3A1-6423-0540-AE46-EB159085026F}" type="presParOf" srcId="{CC50DC44-1B92-1842-A621-08CD90D70302}" destId="{53CD99D5-9221-E144-B92D-249EA9ED4EAE}" srcOrd="1" destOrd="0" presId="urn:microsoft.com/office/officeart/2005/8/layout/pyramid1"/>
    <dgm:cxn modelId="{427A24DE-7EA8-654E-863A-131F07D320FE}" type="presParOf" srcId="{ABF81238-320B-B841-97F3-392175531178}" destId="{E0889EFB-70BD-D744-A200-5E8AA8926C08}" srcOrd="1" destOrd="0" presId="urn:microsoft.com/office/officeart/2005/8/layout/pyramid1"/>
    <dgm:cxn modelId="{A148CCDB-3FF5-EE43-A0C4-9ED14C1B8565}" type="presParOf" srcId="{E0889EFB-70BD-D744-A200-5E8AA8926C08}" destId="{70ABBEE8-9F59-A64B-96A3-8677CDA6F640}" srcOrd="0" destOrd="0" presId="urn:microsoft.com/office/officeart/2005/8/layout/pyramid1"/>
    <dgm:cxn modelId="{73EF3B57-F278-E74F-A1FB-F61BBEE771BE}" type="presParOf" srcId="{E0889EFB-70BD-D744-A200-5E8AA8926C08}" destId="{AFFE279E-9929-AD4E-86B6-9247EDDC40A2}" srcOrd="1" destOrd="0" presId="urn:microsoft.com/office/officeart/2005/8/layout/pyramid1"/>
    <dgm:cxn modelId="{E798F83B-37DB-304B-A3CC-C0ADF814B563}" type="presParOf" srcId="{ABF81238-320B-B841-97F3-392175531178}" destId="{7F1103C2-53A9-DF42-A65F-7C0D775667AC}" srcOrd="2" destOrd="0" presId="urn:microsoft.com/office/officeart/2005/8/layout/pyramid1"/>
    <dgm:cxn modelId="{49556EFF-8BC0-844B-A85A-A403BF22F2A3}" type="presParOf" srcId="{7F1103C2-53A9-DF42-A65F-7C0D775667AC}" destId="{A5EB4A64-0AB1-B647-B763-29CD6694C26F}" srcOrd="0" destOrd="0" presId="urn:microsoft.com/office/officeart/2005/8/layout/pyramid1"/>
    <dgm:cxn modelId="{1F5A49B0-0BA0-7647-B3FC-89FE9D1563DA}" type="presParOf" srcId="{7F1103C2-53A9-DF42-A65F-7C0D775667AC}" destId="{41972CFE-34EA-CB43-B817-6B526BBA0433}" srcOrd="1" destOrd="0" presId="urn:microsoft.com/office/officeart/2005/8/layout/pyramid1"/>
    <dgm:cxn modelId="{5121ED6C-43C3-024D-A217-1654EA155BCA}" type="presParOf" srcId="{ABF81238-320B-B841-97F3-392175531178}" destId="{DD595418-4C4B-DD4B-B260-458E8FADA318}" srcOrd="3" destOrd="0" presId="urn:microsoft.com/office/officeart/2005/8/layout/pyramid1"/>
    <dgm:cxn modelId="{2D139FFC-7E39-3446-9B1E-2C3D7A337399}" type="presParOf" srcId="{DD595418-4C4B-DD4B-B260-458E8FADA318}" destId="{BB98CBFC-17F5-6D43-A563-E432C0F84FCC}" srcOrd="0" destOrd="0" presId="urn:microsoft.com/office/officeart/2005/8/layout/pyramid1"/>
    <dgm:cxn modelId="{599F6C84-2B6D-D648-8EC7-3C3FB58DD47C}" type="presParOf" srcId="{DD595418-4C4B-DD4B-B260-458E8FADA318}" destId="{53D0A2B1-2E7F-CA4A-B34F-81DFBCEAF593}" srcOrd="1" destOrd="0" presId="urn:microsoft.com/office/officeart/2005/8/layout/pyramid1"/>
    <dgm:cxn modelId="{B8009261-EC21-2042-94CB-8A6240B4B156}" type="presParOf" srcId="{ABF81238-320B-B841-97F3-392175531178}" destId="{4F46326F-5B9A-114A-BB5C-45770E45FF26}" srcOrd="4" destOrd="0" presId="urn:microsoft.com/office/officeart/2005/8/layout/pyramid1"/>
    <dgm:cxn modelId="{72A3587E-7175-584A-A012-A23208D1058B}" type="presParOf" srcId="{4F46326F-5B9A-114A-BB5C-45770E45FF26}" destId="{5CA16A43-0DEE-EE46-948F-11F9FC16DD81}" srcOrd="0" destOrd="0" presId="urn:microsoft.com/office/officeart/2005/8/layout/pyramid1"/>
    <dgm:cxn modelId="{A1324F75-E0A2-4140-8FB5-4B2F3A67BA33}" type="presParOf" srcId="{4F46326F-5B9A-114A-BB5C-45770E45FF26}" destId="{23DDE8FC-003A-3144-899D-5257DB855D13}" srcOrd="1" destOrd="0" presId="urn:microsoft.com/office/officeart/2005/8/layout/pyramid1"/>
    <dgm:cxn modelId="{309B6D62-A67E-1E41-AD08-D908E22B3C2D}" type="presParOf" srcId="{ABF81238-320B-B841-97F3-392175531178}" destId="{FE829170-5DEC-2F49-BD54-DD8639F2E18D}" srcOrd="5" destOrd="0" presId="urn:microsoft.com/office/officeart/2005/8/layout/pyramid1"/>
    <dgm:cxn modelId="{EB231D8B-AEF2-BD4C-AA58-76BA141C0F54}" type="presParOf" srcId="{FE829170-5DEC-2F49-BD54-DD8639F2E18D}" destId="{0300722A-B162-214C-AA0F-B58C1F293D74}" srcOrd="0" destOrd="0" presId="urn:microsoft.com/office/officeart/2005/8/layout/pyramid1"/>
    <dgm:cxn modelId="{C11F71BB-55C2-5242-8B52-8A6C76FF4E2F}" type="presParOf" srcId="{FE829170-5DEC-2F49-BD54-DD8639F2E18D}" destId="{4B612A1B-5204-A346-84D6-5CAE3CEB4858}" srcOrd="1" destOrd="0" presId="urn:microsoft.com/office/officeart/2005/8/layout/pyramid1"/>
    <dgm:cxn modelId="{55D64722-71B3-3F47-8424-51198D663167}" type="presParOf" srcId="{ABF81238-320B-B841-97F3-392175531178}" destId="{DC586B7D-E2FC-9442-B089-6127D07AAB8C}" srcOrd="6" destOrd="0" presId="urn:microsoft.com/office/officeart/2005/8/layout/pyramid1"/>
    <dgm:cxn modelId="{0960C007-404D-BA44-9B53-1FB8783710CC}" type="presParOf" srcId="{DC586B7D-E2FC-9442-B089-6127D07AAB8C}" destId="{EEA78C95-DB64-634D-A655-BC7F635917C8}" srcOrd="0" destOrd="0" presId="urn:microsoft.com/office/officeart/2005/8/layout/pyramid1"/>
    <dgm:cxn modelId="{8B233FF7-6F85-3249-B1E9-43203DFDE7AD}" type="presParOf" srcId="{DC586B7D-E2FC-9442-B089-6127D07AAB8C}" destId="{3E0670AC-0618-EC4D-BE34-6115817D2E3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D932C-C2AC-B745-96B1-96D9EF58CB42}">
      <dsp:nvSpPr>
        <dsp:cNvPr id="0" name=""/>
        <dsp:cNvSpPr/>
      </dsp:nvSpPr>
      <dsp:spPr>
        <a:xfrm>
          <a:off x="2407913" y="0"/>
          <a:ext cx="802637" cy="634897"/>
        </a:xfrm>
        <a:prstGeom prst="trapezoid">
          <a:avLst>
            <a:gd name="adj" fmla="val 632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407913" y="0"/>
        <a:ext cx="802637" cy="634897"/>
      </dsp:txXfrm>
    </dsp:sp>
    <dsp:sp modelId="{70ABBEE8-9F59-A64B-96A3-8677CDA6F640}">
      <dsp:nvSpPr>
        <dsp:cNvPr id="0" name=""/>
        <dsp:cNvSpPr/>
      </dsp:nvSpPr>
      <dsp:spPr>
        <a:xfrm>
          <a:off x="2006594" y="634897"/>
          <a:ext cx="1605275" cy="634897"/>
        </a:xfrm>
        <a:prstGeom prst="trapezoid">
          <a:avLst>
            <a:gd name="adj" fmla="val 632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287517" y="634897"/>
        <a:ext cx="1043429" cy="634897"/>
      </dsp:txXfrm>
    </dsp:sp>
    <dsp:sp modelId="{A5EB4A64-0AB1-B647-B763-29CD6694C26F}">
      <dsp:nvSpPr>
        <dsp:cNvPr id="0" name=""/>
        <dsp:cNvSpPr/>
      </dsp:nvSpPr>
      <dsp:spPr>
        <a:xfrm>
          <a:off x="1605275" y="1269794"/>
          <a:ext cx="2407913" cy="634897"/>
        </a:xfrm>
        <a:prstGeom prst="trapezoid">
          <a:avLst>
            <a:gd name="adj" fmla="val 632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Aggrk</a:t>
          </a:r>
          <a:r>
            <a:rPr lang="en-US" sz="1200" b="1" kern="1200" dirty="0" smtClean="0"/>
            <a:t> : measures (</a:t>
          </a:r>
          <a:r>
            <a:rPr lang="en-US" sz="1200" b="1" kern="1200" dirty="0" err="1" smtClean="0"/>
            <a:t>mak</a:t>
          </a:r>
          <a:r>
            <a:rPr lang="en-US" sz="1200" b="1" kern="1200" dirty="0" smtClean="0"/>
            <a:t> &lt;= ma(k-1)), dimensions (</a:t>
          </a:r>
          <a:r>
            <a:rPr lang="en-US" sz="1200" b="1" kern="1200" dirty="0" err="1" smtClean="0"/>
            <a:t>dak</a:t>
          </a:r>
          <a:r>
            <a:rPr lang="en-US" sz="1200" b="1" kern="1200" dirty="0" smtClean="0"/>
            <a:t> &lt; da(k-1))</a:t>
          </a:r>
          <a:endParaRPr lang="en-US" sz="1200" b="1" kern="1200" dirty="0"/>
        </a:p>
      </dsp:txBody>
      <dsp:txXfrm>
        <a:off x="2026660" y="1269794"/>
        <a:ext cx="1565143" cy="634897"/>
      </dsp:txXfrm>
    </dsp:sp>
    <dsp:sp modelId="{BB98CBFC-17F5-6D43-A563-E432C0F84FCC}">
      <dsp:nvSpPr>
        <dsp:cNvPr id="0" name=""/>
        <dsp:cNvSpPr/>
      </dsp:nvSpPr>
      <dsp:spPr>
        <a:xfrm>
          <a:off x="1203956" y="1904691"/>
          <a:ext cx="3210551" cy="634897"/>
        </a:xfrm>
        <a:prstGeom prst="trapezoid">
          <a:avLst>
            <a:gd name="adj" fmla="val 632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…..</a:t>
          </a:r>
          <a:endParaRPr lang="en-US" sz="1400" kern="1200" dirty="0"/>
        </a:p>
      </dsp:txBody>
      <dsp:txXfrm>
        <a:off x="1765803" y="1904691"/>
        <a:ext cx="2086858" cy="634897"/>
      </dsp:txXfrm>
    </dsp:sp>
    <dsp:sp modelId="{5CA16A43-0DEE-EE46-948F-11F9FC16DD81}">
      <dsp:nvSpPr>
        <dsp:cNvPr id="0" name=""/>
        <dsp:cNvSpPr/>
      </dsp:nvSpPr>
      <dsp:spPr>
        <a:xfrm>
          <a:off x="802637" y="2539588"/>
          <a:ext cx="4013189" cy="634897"/>
        </a:xfrm>
        <a:prstGeom prst="trapezoid">
          <a:avLst>
            <a:gd name="adj" fmla="val 632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Aggr2 : measures (ma2 &lt;= ma1), dimensions (da2 &lt; da1)</a:t>
          </a:r>
          <a:endParaRPr lang="en-US" sz="1400" b="1" kern="1200" dirty="0"/>
        </a:p>
      </dsp:txBody>
      <dsp:txXfrm>
        <a:off x="1504945" y="2539588"/>
        <a:ext cx="2608573" cy="634897"/>
      </dsp:txXfrm>
    </dsp:sp>
    <dsp:sp modelId="{0300722A-B162-214C-AA0F-B58C1F293D74}">
      <dsp:nvSpPr>
        <dsp:cNvPr id="0" name=""/>
        <dsp:cNvSpPr/>
      </dsp:nvSpPr>
      <dsp:spPr>
        <a:xfrm>
          <a:off x="401318" y="3174484"/>
          <a:ext cx="4815827" cy="634897"/>
        </a:xfrm>
        <a:prstGeom prst="trapezoid">
          <a:avLst>
            <a:gd name="adj" fmla="val 632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Aggr1 : measures (ma1 &lt;= </a:t>
          </a:r>
          <a:r>
            <a:rPr lang="en-US" sz="1400" b="1" kern="1200" dirty="0" err="1" smtClean="0"/>
            <a:t>mr</a:t>
          </a:r>
          <a:r>
            <a:rPr lang="en-US" sz="1400" b="1" kern="1200" dirty="0" smtClean="0"/>
            <a:t>), dimensions (da1 &lt; </a:t>
          </a:r>
          <a:r>
            <a:rPr lang="en-US" sz="1400" b="1" kern="1200" dirty="0" err="1" smtClean="0"/>
            <a:t>dr</a:t>
          </a:r>
          <a:r>
            <a:rPr lang="en-US" sz="1400" b="1" kern="1200" dirty="0" smtClean="0"/>
            <a:t>)</a:t>
          </a:r>
          <a:endParaRPr lang="en-US" sz="1400" b="1" kern="1200" dirty="0"/>
        </a:p>
      </dsp:txBody>
      <dsp:txXfrm>
        <a:off x="1244088" y="3174484"/>
        <a:ext cx="3130287" cy="634897"/>
      </dsp:txXfrm>
    </dsp:sp>
    <dsp:sp modelId="{EEA78C95-DB64-634D-A655-BC7F635917C8}">
      <dsp:nvSpPr>
        <dsp:cNvPr id="0" name=""/>
        <dsp:cNvSpPr/>
      </dsp:nvSpPr>
      <dsp:spPr>
        <a:xfrm>
          <a:off x="0" y="3809381"/>
          <a:ext cx="5618464" cy="634897"/>
        </a:xfrm>
        <a:prstGeom prst="trapezoid">
          <a:avLst>
            <a:gd name="adj" fmla="val 632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Raw data : measures (</a:t>
          </a:r>
          <a:r>
            <a:rPr lang="en-US" sz="1400" b="1" kern="1200" dirty="0" err="1" smtClean="0"/>
            <a:t>mr</a:t>
          </a:r>
          <a:r>
            <a:rPr lang="en-US" sz="1400" b="1" kern="1200" dirty="0" smtClean="0"/>
            <a:t>), dimensions(</a:t>
          </a:r>
          <a:r>
            <a:rPr lang="en-US" sz="1400" b="1" kern="1200" dirty="0" err="1" smtClean="0"/>
            <a:t>dr</a:t>
          </a:r>
          <a:r>
            <a:rPr lang="en-US" sz="1400" b="1" kern="1200" dirty="0" smtClean="0"/>
            <a:t>)</a:t>
          </a:r>
          <a:endParaRPr lang="en-US" sz="1400" b="1" kern="1200" dirty="0"/>
        </a:p>
      </dsp:txBody>
      <dsp:txXfrm>
        <a:off x="983231" y="3809381"/>
        <a:ext cx="3652002" cy="634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72F861F-DD8D-264B-B217-AEB1ACDBB60A}" type="datetimeFigureOut">
              <a:rPr lang="en-US"/>
              <a:pPr>
                <a:defRPr/>
              </a:pPr>
              <a:t>4/4/14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D8BFAE6-4C7C-C540-9ED2-BCB987824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86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3880644"/>
            <a:ext cx="10058400" cy="2410620"/>
          </a:xfrm>
        </p:spPr>
        <p:txBody>
          <a:bodyPr tIns="0" anchor="t"/>
          <a:lstStyle>
            <a:lvl1pPr algn="ctr">
              <a:defRPr sz="2500" b="0" baseline="0">
                <a:solidFill>
                  <a:schemeClr val="accent2"/>
                </a:solidFill>
                <a:latin typeface="Franklin Gothic Medium"/>
                <a:cs typeface="Franklin Gothic Medium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>
                <a:solidFill>
                  <a:srgbClr val="141414"/>
                </a:solidFill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7153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1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0" y="984250"/>
            <a:ext cx="10058400" cy="5307013"/>
          </a:xfrm>
        </p:spPr>
        <p:txBody>
          <a:bodyPr anchor="t">
            <a:noAutofit/>
          </a:bodyPr>
          <a:lstStyle>
            <a:lvl1pPr algn="l">
              <a:defRPr b="0" baseline="0">
                <a:solidFill>
                  <a:srgbClr val="0093D0"/>
                </a:solidFill>
              </a:defRPr>
            </a:lvl1pPr>
            <a:lvl2pPr marL="273050" marR="0" indent="-2730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93D0"/>
              </a:buClr>
              <a:buSzPct val="80000"/>
              <a:buFont typeface="Lucida Grande" charset="0"/>
              <a:buChar char="‣"/>
              <a:tabLst/>
              <a:defRPr b="0"/>
            </a:lvl2pPr>
            <a:lvl3pPr marL="547688" marR="0" indent="-2730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Lucida Grande" charset="0"/>
              <a:buChar char="‣"/>
              <a:tabLst/>
              <a:defRPr b="0"/>
            </a:lvl3pPr>
            <a:lvl4pPr marL="822325" marR="0" indent="-2730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Lucida Grande" charset="0"/>
              <a:buChar char="‣"/>
              <a:tabLst/>
              <a:defRPr b="0"/>
            </a:lvl4pPr>
            <a:lvl5pPr marL="1096963" marR="0" indent="-27305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93D0"/>
              </a:buClr>
              <a:buSzPct val="100000"/>
              <a:buFont typeface="Lucida Grande" charset="0"/>
              <a:buChar char="‣"/>
              <a:tabLst/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Trebuchet MS" charset="0"/>
              <a:ea typeface="+mn-ea"/>
              <a:cs typeface="+mn-cs"/>
              <a:sym typeface="Trebuchet MS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984885"/>
          </a:xfrm>
          <a:solidFill>
            <a:srgbClr val="141414"/>
          </a:solidFill>
        </p:spPr>
        <p:txBody>
          <a:bodyPr anchor="t">
            <a:noAutofit/>
          </a:bodyPr>
          <a:lstStyle>
            <a:lvl1pPr algn="l">
              <a:defRPr sz="2800">
                <a:solidFill>
                  <a:srgbClr val="FFFFFE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5" name="Picture 4" descr="prism 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2" y="5835106"/>
            <a:ext cx="2204666" cy="3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1741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OC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"/>
            <a:ext cx="5029200" cy="6291262"/>
          </a:xfrm>
        </p:spPr>
        <p:txBody>
          <a:bodyPr>
            <a:noAutofit/>
          </a:bodyPr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accent1"/>
          </a:solidFill>
        </p:spPr>
        <p:txBody>
          <a:bodyPr anchor="ctr"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5" name="Picture 4" descr="prism 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4" y="5835106"/>
            <a:ext cx="2204666" cy="3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0145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402681"/>
            <a:ext cx="10058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200" tIns="274320" rIns="457200" bIns="2743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ym typeface="Clan-Thin" charset="0"/>
              </a:rPr>
              <a:t>Edit title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0" y="5843340"/>
            <a:ext cx="325437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8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0" y="0"/>
            <a:ext cx="5029200" cy="629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200" tIns="274320" rIns="457200" bIns="2743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>
                <a:sym typeface="Clan-Book" charset="0"/>
              </a:rPr>
              <a:t>First level</a:t>
            </a:r>
          </a:p>
          <a:p>
            <a:pPr lvl="1"/>
            <a:r>
              <a:rPr lang="en-US" dirty="0" smtClean="0">
                <a:sym typeface="Clan-Book" charset="0"/>
              </a:rPr>
              <a:t>Second level</a:t>
            </a:r>
          </a:p>
          <a:p>
            <a:pPr lvl="2"/>
            <a:r>
              <a:rPr lang="en-US" dirty="0" smtClean="0">
                <a:sym typeface="Clan-Book" charset="0"/>
              </a:rPr>
              <a:t>Third level</a:t>
            </a:r>
          </a:p>
          <a:p>
            <a:pPr lvl="3"/>
            <a:r>
              <a:rPr lang="en-US" dirty="0" smtClean="0">
                <a:sym typeface="Clan-Book" charset="0"/>
              </a:rPr>
              <a:t>Fourth level</a:t>
            </a:r>
          </a:p>
          <a:p>
            <a:pPr lvl="4"/>
            <a:r>
              <a:rPr lang="en-US" dirty="0" smtClean="0">
                <a:sym typeface="Clan-Book" charset="0"/>
              </a:rPr>
              <a:t>Fifth level</a:t>
            </a:r>
            <a:endParaRPr lang="en-US" dirty="0">
              <a:sym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8" r:id="rId1"/>
    <p:sldLayoutId id="2147486116" r:id="rId2"/>
    <p:sldLayoutId id="2147486109" r:id="rId3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0">
          <a:solidFill>
            <a:srgbClr val="141414"/>
          </a:solidFill>
          <a:latin typeface="Franklin Gothic Book"/>
          <a:ea typeface="+mj-ea"/>
          <a:cs typeface="Franklin Gothic Book"/>
          <a:sym typeface="Clan-Thin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14141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14141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14141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14141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5pPr>
      <a:lvl6pPr marL="215351" algn="l" rtl="0" eaLnBrk="1" fontAlgn="base" hangingPunct="1">
        <a:spcBef>
          <a:spcPct val="0"/>
        </a:spcBef>
        <a:spcAft>
          <a:spcPct val="0"/>
        </a:spcAft>
        <a:defRPr sz="6700">
          <a:solidFill>
            <a:srgbClr val="34343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6pPr>
      <a:lvl7pPr marL="430703" algn="l" rtl="0" eaLnBrk="1" fontAlgn="base" hangingPunct="1">
        <a:spcBef>
          <a:spcPct val="0"/>
        </a:spcBef>
        <a:spcAft>
          <a:spcPct val="0"/>
        </a:spcAft>
        <a:defRPr sz="6700">
          <a:solidFill>
            <a:srgbClr val="34343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7pPr>
      <a:lvl8pPr marL="646052" algn="l" rtl="0" eaLnBrk="1" fontAlgn="base" hangingPunct="1">
        <a:spcBef>
          <a:spcPct val="0"/>
        </a:spcBef>
        <a:spcAft>
          <a:spcPct val="0"/>
        </a:spcAft>
        <a:defRPr sz="6700">
          <a:solidFill>
            <a:srgbClr val="34343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8pPr>
      <a:lvl9pPr marL="861402" algn="l" rtl="0" eaLnBrk="1" fontAlgn="base" hangingPunct="1">
        <a:spcBef>
          <a:spcPct val="0"/>
        </a:spcBef>
        <a:spcAft>
          <a:spcPct val="0"/>
        </a:spcAft>
        <a:defRPr sz="6700">
          <a:solidFill>
            <a:srgbClr val="343434"/>
          </a:solidFill>
          <a:latin typeface="Clan-Thin" charset="0"/>
          <a:ea typeface="ヒラギノ角ゴ ProN W3" charset="0"/>
          <a:cs typeface="ヒラギノ角ゴ ProN W3" charset="0"/>
          <a:sym typeface="Clan-Thin" charset="0"/>
        </a:defRPr>
      </a:lvl9pPr>
    </p:titleStyle>
    <p:bodyStyle>
      <a:lvl1pPr marL="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defRPr sz="2400" b="1">
          <a:solidFill>
            <a:schemeClr val="accent2"/>
          </a:solidFill>
          <a:latin typeface="Franklin Gothic Medium"/>
          <a:ea typeface="+mn-ea"/>
          <a:cs typeface="Franklin Gothic Medium"/>
          <a:sym typeface="Clan-Book" charset="0"/>
        </a:defRPr>
      </a:lvl1pPr>
      <a:lvl2pPr marL="273050" indent="-2730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‣"/>
        <a:defRPr sz="1800" b="0">
          <a:solidFill>
            <a:schemeClr val="tx1"/>
          </a:solidFill>
          <a:latin typeface="Franklin Gothic Medium"/>
          <a:ea typeface="+mn-ea"/>
          <a:cs typeface="Franklin Gothic Medium"/>
          <a:sym typeface="Trebuchet MS" charset="0"/>
        </a:defRPr>
      </a:lvl2pPr>
      <a:lvl3pPr marL="547688" indent="-2730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‣"/>
        <a:defRPr sz="1800" b="0">
          <a:solidFill>
            <a:schemeClr val="tx1"/>
          </a:solidFill>
          <a:latin typeface="Franklin Gothic Medium"/>
          <a:ea typeface="+mn-ea"/>
          <a:cs typeface="Franklin Gothic Medium"/>
          <a:sym typeface="Trebuchet MS" charset="0"/>
        </a:defRPr>
      </a:lvl3pPr>
      <a:lvl4pPr marL="822325" indent="-2730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‣"/>
        <a:defRPr sz="1800" b="0">
          <a:solidFill>
            <a:srgbClr val="141414"/>
          </a:solidFill>
          <a:latin typeface="Franklin Gothic Medium"/>
          <a:ea typeface="+mn-ea"/>
          <a:cs typeface="Franklin Gothic Medium"/>
          <a:sym typeface="Trebuchet MS" charset="0"/>
        </a:defRPr>
      </a:lvl4pPr>
      <a:lvl5pPr marL="1096963" indent="-2730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‣"/>
        <a:defRPr sz="1800" b="0">
          <a:solidFill>
            <a:srgbClr val="141414"/>
          </a:solidFill>
          <a:latin typeface="Franklin Gothic Medium"/>
          <a:ea typeface="+mn-ea"/>
          <a:cs typeface="Franklin Gothic Medium"/>
          <a:sym typeface="Trebuchet MS" charset="0"/>
        </a:defRPr>
      </a:lvl5pPr>
      <a:lvl6pPr marL="532393" indent="-299099" algn="l" rtl="0" eaLnBrk="1" fontAlgn="base" hangingPunct="1">
        <a:lnSpc>
          <a:spcPct val="90000"/>
        </a:lnSpc>
        <a:spcBef>
          <a:spcPts val="2357"/>
        </a:spcBef>
        <a:spcAft>
          <a:spcPct val="0"/>
        </a:spcAft>
        <a:buClr>
          <a:srgbClr val="0097C6"/>
        </a:buClr>
        <a:buSzPct val="81000"/>
        <a:buFont typeface="Lucida Grande" charset="0"/>
        <a:buChar char="‣"/>
        <a:defRPr sz="2900">
          <a:solidFill>
            <a:srgbClr val="343434"/>
          </a:solidFill>
          <a:latin typeface="Trebuchet MS" charset="0"/>
          <a:ea typeface="+mn-ea"/>
          <a:cs typeface="+mn-cs"/>
          <a:sym typeface="Trebuchet MS" charset="0"/>
        </a:defRPr>
      </a:lvl6pPr>
      <a:lvl7pPr marL="747744" indent="-299099" algn="l" rtl="0" eaLnBrk="1" fontAlgn="base" hangingPunct="1">
        <a:lnSpc>
          <a:spcPct val="90000"/>
        </a:lnSpc>
        <a:spcBef>
          <a:spcPts val="2357"/>
        </a:spcBef>
        <a:spcAft>
          <a:spcPct val="0"/>
        </a:spcAft>
        <a:buClr>
          <a:srgbClr val="0097C6"/>
        </a:buClr>
        <a:buSzPct val="81000"/>
        <a:buFont typeface="Lucida Grande" charset="0"/>
        <a:buChar char="‣"/>
        <a:defRPr sz="2900">
          <a:solidFill>
            <a:srgbClr val="343434"/>
          </a:solidFill>
          <a:latin typeface="Trebuchet MS" charset="0"/>
          <a:ea typeface="+mn-ea"/>
          <a:cs typeface="+mn-cs"/>
          <a:sym typeface="Trebuchet MS" charset="0"/>
        </a:defRPr>
      </a:lvl7pPr>
      <a:lvl8pPr marL="963097" indent="-299099" algn="l" rtl="0" eaLnBrk="1" fontAlgn="base" hangingPunct="1">
        <a:lnSpc>
          <a:spcPct val="90000"/>
        </a:lnSpc>
        <a:spcBef>
          <a:spcPts val="2357"/>
        </a:spcBef>
        <a:spcAft>
          <a:spcPct val="0"/>
        </a:spcAft>
        <a:buClr>
          <a:srgbClr val="0097C6"/>
        </a:buClr>
        <a:buSzPct val="81000"/>
        <a:buFont typeface="Lucida Grande" charset="0"/>
        <a:buChar char="‣"/>
        <a:defRPr sz="2900">
          <a:solidFill>
            <a:srgbClr val="343434"/>
          </a:solidFill>
          <a:latin typeface="Trebuchet MS" charset="0"/>
          <a:ea typeface="+mn-ea"/>
          <a:cs typeface="+mn-cs"/>
          <a:sym typeface="Trebuchet MS" charset="0"/>
        </a:defRPr>
      </a:lvl8pPr>
      <a:lvl9pPr marL="1178447" indent="-299099" algn="l" rtl="0" eaLnBrk="1" fontAlgn="base" hangingPunct="1">
        <a:lnSpc>
          <a:spcPct val="90000"/>
        </a:lnSpc>
        <a:spcBef>
          <a:spcPts val="2357"/>
        </a:spcBef>
        <a:spcAft>
          <a:spcPct val="0"/>
        </a:spcAft>
        <a:buClr>
          <a:srgbClr val="0097C6"/>
        </a:buClr>
        <a:buSzPct val="81000"/>
        <a:buFont typeface="Lucida Grande" charset="0"/>
        <a:buChar char="‣"/>
        <a:defRPr sz="2900">
          <a:solidFill>
            <a:srgbClr val="343434"/>
          </a:solidFill>
          <a:latin typeface="Trebuchet MS" charset="0"/>
          <a:ea typeface="+mn-ea"/>
          <a:cs typeface="+mn-cs"/>
          <a:sym typeface="Trebuchet MS" charset="0"/>
        </a:defRPr>
      </a:lvl9pPr>
    </p:bodyStyle>
    <p:otherStyle>
      <a:defPPr>
        <a:defRPr lang="en-US"/>
      </a:defPPr>
      <a:lvl1pPr marL="0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351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703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052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402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6751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103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7455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803" algn="l" defTabSz="215351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43388310"/>
              </p:ext>
            </p:extLst>
          </p:nvPr>
        </p:nvGraphicFramePr>
        <p:xfrm>
          <a:off x="2424407" y="634905"/>
          <a:ext cx="5618465" cy="4444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-1" y="1385241"/>
            <a:ext cx="1500823" cy="944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274320" tIns="274320" rIns="274320" bIns="2743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Trebuchet MS" charset="0"/>
              </a:rPr>
              <a:t>Dim2</a:t>
            </a:r>
            <a:r>
              <a:rPr lang="en-US" sz="18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_1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Trebuchet M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367893" y="825778"/>
            <a:ext cx="1637043" cy="944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274320" tIns="274320" rIns="274320" bIns="2743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Trebuchet MS" charset="0"/>
              </a:rPr>
              <a:t>Dim3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094243" y="1343724"/>
            <a:ext cx="1580849" cy="944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274320" tIns="274320" rIns="274320" bIns="2743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Trebuchet MS" charset="0"/>
              </a:rPr>
              <a:t>  Dim2               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341330" y="4478221"/>
            <a:ext cx="1717070" cy="944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274320" tIns="274320" rIns="274320" bIns="2743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Trebuchet MS" charset="0"/>
              </a:rPr>
              <a:t>Dim4</a:t>
            </a:r>
            <a:r>
              <a:rPr lang="en-US" sz="1800" dirty="0" smtClean="0">
                <a:solidFill>
                  <a:srgbClr val="FFFFFF"/>
                </a:solidFill>
                <a:latin typeface="Franklin Gothic Medium"/>
                <a:cs typeface="Franklin Gothic Medium"/>
              </a:rPr>
              <a:t>_1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Trebuchet M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574956" y="2475815"/>
            <a:ext cx="1718600" cy="944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274320" tIns="274320" rIns="274320" bIns="2743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Trebuchet MS" charset="0"/>
              </a:rPr>
              <a:t>Dim4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23240" y="3320831"/>
            <a:ext cx="1546959" cy="9449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274320" tIns="274320" rIns="274320" bIns="2743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Trebuchet MS" charset="0"/>
              </a:rPr>
              <a:t>Dim1</a:t>
            </a:r>
          </a:p>
        </p:txBody>
      </p:sp>
      <p:cxnSp>
        <p:nvCxnSpPr>
          <p:cNvPr id="16" name="Straight Arrow Connector 15"/>
          <p:cNvCxnSpPr>
            <a:endCxn id="7" idx="3"/>
          </p:cNvCxnSpPr>
          <p:nvPr/>
        </p:nvCxnSpPr>
        <p:spPr bwMode="auto">
          <a:xfrm flipH="1" flipV="1">
            <a:off x="3675092" y="1816194"/>
            <a:ext cx="481033" cy="396330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7" idx="1"/>
            <a:endCxn id="2" idx="3"/>
          </p:cNvCxnSpPr>
          <p:nvPr/>
        </p:nvCxnSpPr>
        <p:spPr bwMode="auto">
          <a:xfrm flipH="1">
            <a:off x="1500822" y="1816194"/>
            <a:ext cx="593421" cy="41517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endCxn id="6" idx="1"/>
          </p:cNvCxnSpPr>
          <p:nvPr/>
        </p:nvCxnSpPr>
        <p:spPr bwMode="auto">
          <a:xfrm flipV="1">
            <a:off x="6176464" y="1298248"/>
            <a:ext cx="1191429" cy="721882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9" idx="2"/>
            <a:endCxn id="8" idx="0"/>
          </p:cNvCxnSpPr>
          <p:nvPr/>
        </p:nvCxnSpPr>
        <p:spPr bwMode="auto">
          <a:xfrm>
            <a:off x="8434256" y="3420755"/>
            <a:ext cx="765609" cy="1057466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endCxn id="9" idx="1"/>
          </p:cNvCxnSpPr>
          <p:nvPr/>
        </p:nvCxnSpPr>
        <p:spPr bwMode="auto">
          <a:xfrm flipV="1">
            <a:off x="6830669" y="2948285"/>
            <a:ext cx="744287" cy="168487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1731718" y="2962857"/>
            <a:ext cx="1962616" cy="811205"/>
          </a:xfrm>
          <a:prstGeom prst="straightConnector1">
            <a:avLst/>
          </a:prstGeom>
          <a:solidFill>
            <a:srgbClr val="6C7472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307861" y="5694843"/>
            <a:ext cx="2616820" cy="5964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274320" tIns="274320" rIns="274320" bIns="2743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Lucida Grande"/>
              <a:buChar char="‣"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Trebuchet M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5229" y="5675604"/>
            <a:ext cx="5618466" cy="423265"/>
          </a:xfrm>
          <a:prstGeom prst="rect">
            <a:avLst/>
          </a:prstGeom>
          <a:noFill/>
        </p:spPr>
        <p:txBody>
          <a:bodyPr wrap="square" lIns="91440" tIns="91440" rIns="91440" bIns="91440" rtlCol="0" anchor="t" anchorCtr="0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600" dirty="0" smtClean="0">
                <a:solidFill>
                  <a:srgbClr val="141414"/>
                </a:solidFill>
                <a:latin typeface="Franklin Gothic Medium"/>
                <a:cs typeface="Franklin Gothic Medium"/>
              </a:rPr>
              <a:t>Other side of pyramid is aggregated at timed dimension</a:t>
            </a:r>
          </a:p>
        </p:txBody>
      </p:sp>
    </p:spTree>
    <p:extLst>
      <p:ext uri="{BB962C8B-B14F-4D97-AF65-F5344CB8AC3E}">
        <p14:creationId xmlns:p14="http://schemas.microsoft.com/office/powerpoint/2010/main" val="3193998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A78C95-DB64-634D-A655-BC7F63591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00722A-B162-214C-AA0F-B58C1F293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A16A43-0DEE-EE46-948F-11F9FC16D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98CBFC-17F5-6D43-A563-E432C0F8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EB4A64-0AB1-B647-B763-29CD6694C2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ABBEE8-9F59-A64B-96A3-8677CDA6F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D932C-C2AC-B745-96B1-96D9EF58C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rev="1"/>
        </p:bldSub>
      </p:bldGraphic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3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5&quot;&gt;&lt;elem m_fUsage=&quot;2.14659000000000020000E+000&quot;&gt;&lt;m_ppcolschidx val=&quot;0&quot;/&gt;&lt;m_rgb r=&quot;31&quot; g=&quot;e9&quot; b=&quot;f2&quot;/&gt;&lt;m_nBrightness val=&quot;0&quot;/&gt;&lt;/elem&gt;&lt;elem m_fUsage=&quot;1.00000000000000000000E+000&quot;&gt;&lt;m_ppcolschidx val=&quot;0&quot;/&gt;&lt;m_rgb r=&quot;d7&quot; g=&quot;fb&quot; b=&quot;fd&quot;/&gt;&lt;m_nBrightness val=&quot;0&quot;/&gt;&lt;/elem&gt;&lt;elem m_fUsage=&quot;8.10000000000000050000E-001&quot;&gt;&lt;m_ppcolschidx val=&quot;0&quot;/&gt;&lt;m_rgb r=&quot;b4&quot; g=&quot;f7&quot; b=&quot;fa&quot;/&gt;&lt;m_nBrightness val=&quot;0&quot;/&gt;&lt;/elem&gt;&lt;elem m_fUsage=&quot;7.29000000000000090000E-001&quot;&gt;&lt;m_ppcolschidx val=&quot;0&quot;/&gt;&lt;m_rgb r=&quot;6b&quot; g=&quot;ef&quot; b=&quot;f5&quot;/&gt;&lt;m_nBrightness val=&quot;0&quot;/&gt;&lt;/elem&gt;&lt;elem m_fUsage=&quot;5.31441000000000160000E-001&quot;&gt;&lt;m_ppcolschidx val=&quot;0&quot;/&gt;&lt;m_rgb r=&quot;0&quot; g=&quot;67&quot; b=&quot;93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InMobi-Default">
  <a:themeElements>
    <a:clrScheme name="InMobi-Web-Colors-2013">
      <a:dk1>
        <a:srgbClr val="141414"/>
      </a:dk1>
      <a:lt1>
        <a:srgbClr val="14AADB"/>
      </a:lt1>
      <a:dk2>
        <a:srgbClr val="141414"/>
      </a:dk2>
      <a:lt2>
        <a:srgbClr val="FDFDFD"/>
      </a:lt2>
      <a:accent1>
        <a:srgbClr val="F0F0F0"/>
      </a:accent1>
      <a:accent2>
        <a:srgbClr val="0093D0"/>
      </a:accent2>
      <a:accent3>
        <a:srgbClr val="E19E00"/>
      </a:accent3>
      <a:accent4>
        <a:srgbClr val="E36F1E"/>
      </a:accent4>
      <a:accent5>
        <a:srgbClr val="3E9B2C"/>
      </a:accent5>
      <a:accent6>
        <a:srgbClr val="8BD2F4"/>
      </a:accent6>
      <a:hlink>
        <a:srgbClr val="AEC940"/>
      </a:hlink>
      <a:folHlink>
        <a:srgbClr val="0093D0"/>
      </a:folHlink>
    </a:clrScheme>
    <a:fontScheme name="Bullets [Right]">
      <a:majorFont>
        <a:latin typeface="Clan-Thin"/>
        <a:ea typeface="ヒラギノ角ゴ ProN W3"/>
        <a:cs typeface="ヒラギノ角ゴ ProN W3"/>
      </a:majorFont>
      <a:minorFont>
        <a:latin typeface="Clan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/>
      </a:spPr>
      <a:bodyPr vert="horz" wrap="square" lIns="274320" tIns="274320" rIns="274320" bIns="274320" numCol="1" rtlCol="0" anchor="t" anchorCtr="0" compatLnSpc="1">
        <a:prstTxWarp prst="textNoShape">
          <a:avLst/>
        </a:prstTxWarp>
        <a:spAutoFit/>
      </a:bodyPr>
      <a:lstStyle>
        <a:defPPr marL="285750" marR="0" indent="-28575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>
            <a:schemeClr val="bg2"/>
          </a:buClr>
          <a:buSzPct val="80000"/>
          <a:buFont typeface="Lucida Grande"/>
          <a:buChar char="‣"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Franklin Gothic Medium"/>
            <a:ea typeface="ヒラギノ角ゴ ProN W3" charset="0"/>
            <a:cs typeface="Franklin Gothic Medium"/>
            <a:sym typeface="Trebuchet MS" charset="0"/>
          </a:defRPr>
        </a:defPPr>
      </a:lstStyle>
    </a:spDef>
    <a:lnDef>
      <a:spPr bwMode="auto">
        <a:solidFill>
          <a:srgbClr val="6C7472"/>
        </a:solidFill>
        <a:ln w="12700" cap="flat" cmpd="sng" algn="ctr">
          <a:solidFill>
            <a:schemeClr val="accent4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91440" tIns="91440" rIns="91440" bIns="91440" rtlCol="0" anchor="t" anchorCtr="0">
        <a:noAutofit/>
      </a:bodyPr>
      <a:lstStyle>
        <a:defPPr algn="l">
          <a:lnSpc>
            <a:spcPct val="110000"/>
          </a:lnSpc>
          <a:defRPr sz="1600" dirty="0" err="1" smtClean="0">
            <a:solidFill>
              <a:srgbClr val="141414"/>
            </a:solidFill>
            <a:latin typeface="Franklin Gothic Medium"/>
            <a:cs typeface="Franklin Gothic Medium"/>
          </a:defRPr>
        </a:defPPr>
      </a:lstStyle>
    </a:txDef>
  </a:objectDefaults>
  <a:extraClrSchemeLst>
    <a:extraClrScheme>
      <a:clrScheme name="Bullets [Right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5634</TotalTime>
  <Words>90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InMobi-Default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VALUES OF MOBILE</dc:title>
  <dc:creator>INMOBI</dc:creator>
  <cp:lastModifiedBy>Amareshwari SR</cp:lastModifiedBy>
  <cp:revision>717</cp:revision>
  <dcterms:created xsi:type="dcterms:W3CDTF">2013-04-24T05:16:28Z</dcterms:created>
  <dcterms:modified xsi:type="dcterms:W3CDTF">2014-04-04T05:09:51Z</dcterms:modified>
</cp:coreProperties>
</file>