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6D93-CD4C-AB40-8A13-49A534C9DC6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6A4DE-E0B3-D446-ACFE-C125AA82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A4DE-E0B3-D446-ACFE-C125AA82B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22BE-E46F-DF47-8CBB-B98FC7B22999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ADC4-C9A1-8744-94C8-17411A18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46155" y="2822388"/>
            <a:ext cx="2461395" cy="689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Lens Server</a:t>
            </a:r>
            <a:endParaRPr lang="en-US" sz="2800" dirty="0"/>
          </a:p>
        </p:txBody>
      </p:sp>
      <p:sp>
        <p:nvSpPr>
          <p:cNvPr id="6" name="Up-Down Arrow 5"/>
          <p:cNvSpPr/>
          <p:nvPr/>
        </p:nvSpPr>
        <p:spPr>
          <a:xfrm>
            <a:off x="2571138" y="1850233"/>
            <a:ext cx="533040" cy="972155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5639" y="1986152"/>
            <a:ext cx="410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 API for querying and schema update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91503" y="1850233"/>
            <a:ext cx="3323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15620" y="1066236"/>
            <a:ext cx="1410990" cy="5331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JDBC Client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32175" y="1066236"/>
            <a:ext cx="1410990" cy="5331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Java 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0031" y="1066236"/>
            <a:ext cx="1410990" cy="5331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</a:t>
            </a:r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15183" y="1599353"/>
            <a:ext cx="0" cy="25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12" idx="2"/>
          </p:cNvCxnSpPr>
          <p:nvPr/>
        </p:nvCxnSpPr>
        <p:spPr>
          <a:xfrm flipV="1">
            <a:off x="2837658" y="1599353"/>
            <a:ext cx="12" cy="25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02814" y="1599353"/>
            <a:ext cx="0" cy="25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0031" y="940795"/>
            <a:ext cx="7774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60031" y="337116"/>
            <a:ext cx="7774899" cy="4860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Applications – Reporting, Ad Hoc Queries</a:t>
            </a:r>
          </a:p>
        </p:txBody>
      </p:sp>
      <p:sp>
        <p:nvSpPr>
          <p:cNvPr id="27" name="Can 26"/>
          <p:cNvSpPr/>
          <p:nvPr/>
        </p:nvSpPr>
        <p:spPr>
          <a:xfrm>
            <a:off x="4750338" y="2540150"/>
            <a:ext cx="1536411" cy="121615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OLAP Cube Metastore</a:t>
            </a:r>
            <a:endParaRPr lang="en-US" sz="2000" dirty="0"/>
          </a:p>
        </p:txBody>
      </p:sp>
      <p:cxnSp>
        <p:nvCxnSpPr>
          <p:cNvPr id="29" name="Straight Arrow Connector 28"/>
          <p:cNvCxnSpPr>
            <a:stCxn id="4" idx="3"/>
            <a:endCxn id="27" idx="2"/>
          </p:cNvCxnSpPr>
          <p:nvPr/>
        </p:nvCxnSpPr>
        <p:spPr>
          <a:xfrm flipV="1">
            <a:off x="4107550" y="3148226"/>
            <a:ext cx="642788" cy="19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0031" y="4334538"/>
            <a:ext cx="1693189" cy="627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Hive (MR)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2665216" y="4334538"/>
            <a:ext cx="1693189" cy="627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JDBC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5643951" y="4341420"/>
            <a:ext cx="2690979" cy="627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SQL/Shark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577875" y="4688294"/>
            <a:ext cx="7682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3731269" y="4952936"/>
            <a:ext cx="283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Pluggable Execution Engines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60031" y="4155176"/>
            <a:ext cx="7774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Up-Down Arrow 42"/>
          <p:cNvSpPr/>
          <p:nvPr/>
        </p:nvSpPr>
        <p:spPr>
          <a:xfrm>
            <a:off x="2618182" y="3512300"/>
            <a:ext cx="438962" cy="62719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025786" y="3646542"/>
            <a:ext cx="112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Driver API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49452" y="2838072"/>
            <a:ext cx="257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Based on underlying 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Hive Metastore/HCatalog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07042" y="5353628"/>
            <a:ext cx="7727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n 52"/>
          <p:cNvSpPr/>
          <p:nvPr/>
        </p:nvSpPr>
        <p:spPr>
          <a:xfrm>
            <a:off x="607042" y="5557568"/>
            <a:ext cx="1357011" cy="86239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4" name="Can 53"/>
          <p:cNvSpPr/>
          <p:nvPr/>
        </p:nvSpPr>
        <p:spPr>
          <a:xfrm>
            <a:off x="2163498" y="5557568"/>
            <a:ext cx="1228779" cy="862395"/>
          </a:xfrm>
          <a:prstGeom prst="can">
            <a:avLst>
              <a:gd name="adj" fmla="val 286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HBase</a:t>
            </a:r>
            <a:endParaRPr lang="en-US" dirty="0"/>
          </a:p>
        </p:txBody>
      </p:sp>
      <p:sp>
        <p:nvSpPr>
          <p:cNvPr id="56" name="Can 55"/>
          <p:cNvSpPr/>
          <p:nvPr/>
        </p:nvSpPr>
        <p:spPr>
          <a:xfrm>
            <a:off x="3605861" y="5557568"/>
            <a:ext cx="1191489" cy="86239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Columnar DWH</a:t>
            </a:r>
            <a:endParaRPr lang="en-US" dirty="0"/>
          </a:p>
        </p:txBody>
      </p:sp>
      <p:sp>
        <p:nvSpPr>
          <p:cNvPr id="57" name="Can 56"/>
          <p:cNvSpPr/>
          <p:nvPr/>
        </p:nvSpPr>
        <p:spPr>
          <a:xfrm>
            <a:off x="5050093" y="5557568"/>
            <a:ext cx="1228779" cy="862395"/>
          </a:xfrm>
          <a:prstGeom prst="can">
            <a:avLst>
              <a:gd name="adj" fmla="val 286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56789" y="5744821"/>
            <a:ext cx="126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Data Stores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83772" y="2578451"/>
            <a:ext cx="136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LENS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>
            <a:off x="6431272" y="5557568"/>
            <a:ext cx="1228779" cy="862395"/>
          </a:xfrm>
          <a:prstGeom prst="can">
            <a:avLst>
              <a:gd name="adj" fmla="val 286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7219" y="564477"/>
            <a:ext cx="1410990" cy="4703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37219" y="1432829"/>
            <a:ext cx="1410990" cy="517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7219" y="3198459"/>
            <a:ext cx="1410990" cy="517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37219" y="2396186"/>
            <a:ext cx="1410990" cy="517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38402" y="4834377"/>
            <a:ext cx="1410990" cy="4703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SUCCESSFUL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37219" y="5596377"/>
            <a:ext cx="1410990" cy="4703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34217" y="4599179"/>
            <a:ext cx="1410990" cy="4703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CANCELLED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16781" y="4599179"/>
            <a:ext cx="1410990" cy="4703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4342714" y="1034874"/>
            <a:ext cx="0" cy="39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 flipH="1">
            <a:off x="4338338" y="1950266"/>
            <a:ext cx="4376" cy="469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2714" y="2858485"/>
            <a:ext cx="0" cy="598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82551" y="5069576"/>
            <a:ext cx="0" cy="5443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" idx="3"/>
            <a:endCxn id="10" idx="0"/>
          </p:cNvCxnSpPr>
          <p:nvPr/>
        </p:nvCxnSpPr>
        <p:spPr>
          <a:xfrm>
            <a:off x="5048209" y="2654905"/>
            <a:ext cx="1191503" cy="1944274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3"/>
            <a:endCxn id="10" idx="0"/>
          </p:cNvCxnSpPr>
          <p:nvPr/>
        </p:nvCxnSpPr>
        <p:spPr>
          <a:xfrm>
            <a:off x="5048209" y="1691548"/>
            <a:ext cx="1191503" cy="2907631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6" idx="3"/>
            <a:endCxn id="10" idx="0"/>
          </p:cNvCxnSpPr>
          <p:nvPr/>
        </p:nvCxnSpPr>
        <p:spPr>
          <a:xfrm>
            <a:off x="5048209" y="3457178"/>
            <a:ext cx="1191503" cy="1142001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6" idx="1"/>
            <a:endCxn id="11" idx="0"/>
          </p:cNvCxnSpPr>
          <p:nvPr/>
        </p:nvCxnSpPr>
        <p:spPr>
          <a:xfrm rot="10800000" flipV="1">
            <a:off x="2522277" y="3457177"/>
            <a:ext cx="1114943" cy="114200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2"/>
            <a:endCxn id="9" idx="1"/>
          </p:cNvCxnSpPr>
          <p:nvPr/>
        </p:nvCxnSpPr>
        <p:spPr>
          <a:xfrm rot="16200000" flipH="1">
            <a:off x="2698747" y="4893104"/>
            <a:ext cx="762000" cy="111494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2"/>
            <a:endCxn id="9" idx="3"/>
          </p:cNvCxnSpPr>
          <p:nvPr/>
        </p:nvCxnSpPr>
        <p:spPr>
          <a:xfrm rot="5400000">
            <a:off x="5262961" y="4854825"/>
            <a:ext cx="762000" cy="119150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39713" y="3377090"/>
            <a:ext cx="1697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cancelled</a:t>
            </a:r>
          </a:p>
          <a:p>
            <a:r>
              <a:rPr lang="en-US" dirty="0" smtClean="0"/>
              <a:t>by user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48209" y="5831577"/>
            <a:ext cx="2381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purged from</a:t>
            </a:r>
          </a:p>
          <a:p>
            <a:r>
              <a:rPr lang="en-US" dirty="0" smtClean="0"/>
              <a:t>memory by Lens Server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39273" y="615010"/>
            <a:ext cx="176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submitted</a:t>
            </a:r>
            <a:endParaRPr lang="en-US" dirty="0"/>
          </a:p>
        </p:txBody>
      </p:sp>
      <p:cxnSp>
        <p:nvCxnSpPr>
          <p:cNvPr id="61" name="Curved Connector 60"/>
          <p:cNvCxnSpPr>
            <a:stCxn id="5" idx="1"/>
            <a:endCxn id="11" idx="0"/>
          </p:cNvCxnSpPr>
          <p:nvPr/>
        </p:nvCxnSpPr>
        <p:spPr>
          <a:xfrm rot="10800000" flipV="1">
            <a:off x="2522277" y="1691547"/>
            <a:ext cx="1114943" cy="290763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7" idx="1"/>
            <a:endCxn id="11" idx="0"/>
          </p:cNvCxnSpPr>
          <p:nvPr/>
        </p:nvCxnSpPr>
        <p:spPr>
          <a:xfrm rot="10800000" flipV="1">
            <a:off x="2522277" y="2654905"/>
            <a:ext cx="1114943" cy="194427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81035" y="1919936"/>
            <a:ext cx="185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Semantic Analysis </a:t>
            </a:r>
          </a:p>
          <a:p>
            <a:pPr algn="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7751" y="3870116"/>
            <a:ext cx="15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Failed in Driver</a:t>
            </a:r>
          </a:p>
        </p:txBody>
      </p:sp>
      <p:cxnSp>
        <p:nvCxnSpPr>
          <p:cNvPr id="69" name="Straight Connector 68"/>
          <p:cNvCxnSpPr>
            <a:stCxn id="67" idx="3"/>
          </p:cNvCxnSpPr>
          <p:nvPr/>
        </p:nvCxnSpPr>
        <p:spPr>
          <a:xfrm flipV="1">
            <a:off x="2094800" y="3308461"/>
            <a:ext cx="742858" cy="7463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7" idx="3"/>
          </p:cNvCxnSpPr>
          <p:nvPr/>
        </p:nvCxnSpPr>
        <p:spPr>
          <a:xfrm flipV="1">
            <a:off x="2094800" y="3870117"/>
            <a:ext cx="1132971" cy="1846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39278" y="1808314"/>
            <a:ext cx="1404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Submitted to </a:t>
            </a:r>
          </a:p>
          <a:p>
            <a:r>
              <a:rPr lang="en-US" dirty="0" smtClean="0"/>
              <a:t>Driver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4342714" y="2198581"/>
            <a:ext cx="1753868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632843" y="4004249"/>
            <a:ext cx="1410990" cy="4703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EXECUTED</a:t>
            </a:r>
            <a:endParaRPr lang="en-US" dirty="0" smtClean="0"/>
          </a:p>
        </p:txBody>
      </p:sp>
      <p:cxnSp>
        <p:nvCxnSpPr>
          <p:cNvPr id="17" name="Straight Arrow Connector 16"/>
          <p:cNvCxnSpPr>
            <a:stCxn id="6" idx="2"/>
            <a:endCxn id="32" idx="0"/>
          </p:cNvCxnSpPr>
          <p:nvPr/>
        </p:nvCxnSpPr>
        <p:spPr>
          <a:xfrm flipH="1">
            <a:off x="4338338" y="3715896"/>
            <a:ext cx="4376" cy="28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2"/>
            <a:endCxn id="8" idx="0"/>
          </p:cNvCxnSpPr>
          <p:nvPr/>
        </p:nvCxnSpPr>
        <p:spPr>
          <a:xfrm>
            <a:off x="4338338" y="4474646"/>
            <a:ext cx="5559" cy="359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32" idx="1"/>
            <a:endCxn id="11" idx="3"/>
          </p:cNvCxnSpPr>
          <p:nvPr/>
        </p:nvCxnSpPr>
        <p:spPr>
          <a:xfrm rot="10800000" flipV="1">
            <a:off x="3227771" y="4239448"/>
            <a:ext cx="405072" cy="594930"/>
          </a:xfrm>
          <a:prstGeom prst="curvedConnector3">
            <a:avLst>
              <a:gd name="adj1" fmla="val 10057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>
            <a:off x="5049392" y="4239447"/>
            <a:ext cx="490384" cy="594930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47470" y="2489618"/>
            <a:ext cx="1802932" cy="628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Query Service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979750" y="2497796"/>
            <a:ext cx="1802932" cy="612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Metastore Service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7039617" y="2474333"/>
            <a:ext cx="1802932" cy="612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Session Service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775133" y="4905798"/>
            <a:ext cx="8067416" cy="6344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84192" y="4163915"/>
            <a:ext cx="1666210" cy="5275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 Driver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70007" y="4162211"/>
            <a:ext cx="1574430" cy="5156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Driver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5133" y="1014453"/>
            <a:ext cx="8067416" cy="5487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JAX-RS (Jersey)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483393" y="360638"/>
            <a:ext cx="321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Lens Server Modules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775133" y="1720026"/>
            <a:ext cx="8067416" cy="593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Authentication and Authorization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775133" y="2513476"/>
            <a:ext cx="1802932" cy="6007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Scheduler service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4" idx="2"/>
            <a:endCxn id="10" idx="0"/>
          </p:cNvCxnSpPr>
          <p:nvPr/>
        </p:nvCxnSpPr>
        <p:spPr>
          <a:xfrm>
            <a:off x="3748936" y="3117762"/>
            <a:ext cx="68361" cy="10461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11" idx="0"/>
          </p:cNvCxnSpPr>
          <p:nvPr/>
        </p:nvCxnSpPr>
        <p:spPr>
          <a:xfrm>
            <a:off x="3748936" y="3117762"/>
            <a:ext cx="1908286" cy="10444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672939" y="4162211"/>
            <a:ext cx="1574430" cy="5156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Drivers</a:t>
            </a:r>
          </a:p>
        </p:txBody>
      </p:sp>
      <p:cxnSp>
        <p:nvCxnSpPr>
          <p:cNvPr id="48" name="Straight Arrow Connector 47"/>
          <p:cNvCxnSpPr>
            <a:stCxn id="4" idx="2"/>
            <a:endCxn id="47" idx="0"/>
          </p:cNvCxnSpPr>
          <p:nvPr/>
        </p:nvCxnSpPr>
        <p:spPr>
          <a:xfrm>
            <a:off x="3748936" y="3117762"/>
            <a:ext cx="3711218" cy="10444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3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798990"/>
            <a:ext cx="2253352" cy="24174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Lens Server</a:t>
            </a:r>
            <a:endParaRPr lang="en-US" sz="3200" dirty="0"/>
          </a:p>
        </p:txBody>
      </p:sp>
      <p:sp>
        <p:nvSpPr>
          <p:cNvPr id="5" name="Can 4"/>
          <p:cNvSpPr/>
          <p:nvPr/>
        </p:nvSpPr>
        <p:spPr>
          <a:xfrm>
            <a:off x="4709869" y="5144059"/>
            <a:ext cx="1290556" cy="15961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My SQL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4300169" y="2438733"/>
            <a:ext cx="2191896" cy="17201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Hive </a:t>
            </a:r>
            <a:r>
              <a:rPr lang="en-US" sz="3200" dirty="0" err="1" smtClean="0"/>
              <a:t>Metastore</a:t>
            </a:r>
            <a:r>
              <a:rPr lang="en-US" sz="3200" dirty="0" smtClean="0"/>
              <a:t> Server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7209041" y="1147662"/>
            <a:ext cx="1679772" cy="172011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Hive Server2</a:t>
            </a:r>
            <a:endParaRPr lang="en-US" sz="3200" dirty="0"/>
          </a:p>
        </p:txBody>
      </p:sp>
      <p:sp>
        <p:nvSpPr>
          <p:cNvPr id="8" name="Can 7"/>
          <p:cNvSpPr/>
          <p:nvPr/>
        </p:nvSpPr>
        <p:spPr>
          <a:xfrm>
            <a:off x="756260" y="4992245"/>
            <a:ext cx="2253352" cy="1379190"/>
          </a:xfrm>
          <a:prstGeom prst="can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Columnar DWH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091552" y="2007719"/>
            <a:ext cx="1208617" cy="129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7" idx="1"/>
          </p:cNvCxnSpPr>
          <p:nvPr/>
        </p:nvCxnSpPr>
        <p:spPr>
          <a:xfrm>
            <a:off x="3091552" y="2007719"/>
            <a:ext cx="4117489" cy="12700"/>
          </a:xfrm>
          <a:prstGeom prst="bentConnector3">
            <a:avLst>
              <a:gd name="adj1" fmla="val 50000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5" idx="1"/>
          </p:cNvCxnSpPr>
          <p:nvPr/>
        </p:nvCxnSpPr>
        <p:spPr>
          <a:xfrm>
            <a:off x="1964876" y="3216447"/>
            <a:ext cx="3390271" cy="1927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8" idx="1"/>
          </p:cNvCxnSpPr>
          <p:nvPr/>
        </p:nvCxnSpPr>
        <p:spPr>
          <a:xfrm flipH="1">
            <a:off x="1882936" y="3216447"/>
            <a:ext cx="81940" cy="1775798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6260" y="3897237"/>
            <a:ext cx="2253352" cy="523220"/>
          </a:xfrm>
          <a:prstGeom prst="rect">
            <a:avLst/>
          </a:prstGeom>
          <a:solidFill>
            <a:srgbClr val="77933C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JDBC Driver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7" idx="2"/>
            <a:endCxn id="6" idx="3"/>
          </p:cNvCxnSpPr>
          <p:nvPr/>
        </p:nvCxnSpPr>
        <p:spPr>
          <a:xfrm flipH="1">
            <a:off x="6492065" y="2867776"/>
            <a:ext cx="1556862" cy="43101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5" idx="1"/>
          </p:cNvCxnSpPr>
          <p:nvPr/>
        </p:nvCxnSpPr>
        <p:spPr>
          <a:xfrm flipH="1">
            <a:off x="5355147" y="4158847"/>
            <a:ext cx="40970" cy="985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127</Words>
  <Application>Microsoft Macintosh PowerPoint</Application>
  <PresentationFormat>On-screen Show (4:3)</PresentationFormat>
  <Paragraphs>58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Jaideep Dhok</dc:creator>
  <cp:lastModifiedBy>Amareshwari SR</cp:lastModifiedBy>
  <cp:revision>58</cp:revision>
  <dcterms:created xsi:type="dcterms:W3CDTF">2014-03-17T06:50:01Z</dcterms:created>
  <dcterms:modified xsi:type="dcterms:W3CDTF">2015-01-20T10:11:28Z</dcterms:modified>
</cp:coreProperties>
</file>