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5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5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189F-AD9F-4E8F-9711-D1F3F199199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DD239-8467-4BBE-BE76-72E5D9E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2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06852"/>
              </p:ext>
            </p:extLst>
          </p:nvPr>
        </p:nvGraphicFramePr>
        <p:xfrm>
          <a:off x="609605" y="25146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1600200"/>
            <a:ext cx="192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mapping </a:t>
            </a:r>
          </a:p>
          <a:p>
            <a:r>
              <a:rPr lang="en-US" dirty="0" smtClean="0"/>
              <a:t>“ccc” –&gt; “c”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20586"/>
              </p:ext>
            </p:extLst>
          </p:nvPr>
        </p:nvGraphicFramePr>
        <p:xfrm>
          <a:off x="609600" y="4343400"/>
          <a:ext cx="4684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493967"/>
                <a:gridCol w="533400"/>
                <a:gridCol w="533400"/>
                <a:gridCol w="533400"/>
                <a:gridCol w="533400"/>
                <a:gridCol w="6096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0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Problem 2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16825"/>
              </p:ext>
            </p:extLst>
          </p:nvPr>
        </p:nvGraphicFramePr>
        <p:xfrm>
          <a:off x="609605" y="25146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600200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with the mapping </a:t>
            </a:r>
          </a:p>
          <a:p>
            <a:r>
              <a:rPr lang="en-US" dirty="0" smtClean="0"/>
              <a:t>“cc” –&gt; “”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4817719"/>
            <a:ext cx="3076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Ask </a:t>
            </a:r>
            <a:r>
              <a:rPr lang="en-US" sz="1600" dirty="0" err="1" smtClean="0"/>
              <a:t>CharFilter</a:t>
            </a:r>
            <a:r>
              <a:rPr lang="en-US" sz="1600" dirty="0" smtClean="0"/>
              <a:t> to correct this offset</a:t>
            </a:r>
          </a:p>
          <a:p>
            <a:r>
              <a:rPr lang="en-US" sz="1600" dirty="0" smtClean="0"/>
              <a:t>( start offset of second term)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543800" y="543277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Tokenizer</a:t>
            </a:r>
            <a:endParaRPr lang="en-US" b="1" dirty="0" smtClean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11790"/>
              </p:ext>
            </p:extLst>
          </p:nvPr>
        </p:nvGraphicFramePr>
        <p:xfrm>
          <a:off x="575487" y="3886200"/>
          <a:ext cx="4684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17" idx="0"/>
          </p:cNvCxnSpPr>
          <p:nvPr/>
        </p:nvCxnSpPr>
        <p:spPr>
          <a:xfrm flipH="1" flipV="1">
            <a:off x="3810000" y="4419600"/>
            <a:ext cx="4276545" cy="1013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7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Problem 2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83234"/>
              </p:ext>
            </p:extLst>
          </p:nvPr>
        </p:nvGraphicFramePr>
        <p:xfrm>
          <a:off x="609605" y="25146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600200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with the mapping </a:t>
            </a:r>
          </a:p>
          <a:p>
            <a:r>
              <a:rPr lang="en-US" dirty="0" smtClean="0"/>
              <a:t>“cc” –&gt; “”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4817719"/>
            <a:ext cx="3076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Ask </a:t>
            </a:r>
            <a:r>
              <a:rPr lang="en-US" sz="1600" dirty="0" err="1" smtClean="0"/>
              <a:t>CharFilter</a:t>
            </a:r>
            <a:r>
              <a:rPr lang="en-US" sz="1600" dirty="0" smtClean="0"/>
              <a:t> to correct this offset</a:t>
            </a:r>
          </a:p>
          <a:p>
            <a:r>
              <a:rPr lang="en-US" sz="1600" dirty="0" smtClean="0"/>
              <a:t>( start offset of second term)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543800" y="543277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Tokenizer</a:t>
            </a:r>
            <a:endParaRPr lang="en-US" b="1" dirty="0" smtClean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73925"/>
              </p:ext>
            </p:extLst>
          </p:nvPr>
        </p:nvGraphicFramePr>
        <p:xfrm>
          <a:off x="575487" y="3886200"/>
          <a:ext cx="4684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17" idx="0"/>
          </p:cNvCxnSpPr>
          <p:nvPr/>
        </p:nvCxnSpPr>
        <p:spPr>
          <a:xfrm flipH="1" flipV="1">
            <a:off x="3810000" y="4419600"/>
            <a:ext cx="4276545" cy="1013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39084" y="2057400"/>
            <a:ext cx="533400" cy="3429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5519898"/>
            <a:ext cx="537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Correction point -&gt; return 2. But our expected is 4.</a:t>
            </a:r>
          </a:p>
          <a:p>
            <a:r>
              <a:rPr lang="en-US" sz="1400" dirty="0" smtClean="0"/>
              <a:t>So there are different between </a:t>
            </a:r>
            <a:r>
              <a:rPr lang="en-US" sz="1400" dirty="0" err="1" smtClean="0"/>
              <a:t>correctStartOffset</a:t>
            </a:r>
            <a:r>
              <a:rPr lang="en-US" sz="1400" dirty="0" smtClean="0"/>
              <a:t> and </a:t>
            </a:r>
            <a:r>
              <a:rPr lang="en-US" sz="1400" dirty="0" err="1" smtClean="0"/>
              <a:t>correctEndOffset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894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88183"/>
              </p:ext>
            </p:extLst>
          </p:nvPr>
        </p:nvGraphicFramePr>
        <p:xfrm>
          <a:off x="609605" y="25146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1600200"/>
            <a:ext cx="192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mapping </a:t>
            </a:r>
          </a:p>
          <a:p>
            <a:r>
              <a:rPr lang="en-US" dirty="0" smtClean="0"/>
              <a:t>“ccc” –&gt; “c”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0549"/>
              </p:ext>
            </p:extLst>
          </p:nvPr>
        </p:nvGraphicFramePr>
        <p:xfrm>
          <a:off x="609600" y="4343400"/>
          <a:ext cx="4684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493967"/>
                <a:gridCol w="533400"/>
                <a:gridCol w="533400"/>
                <a:gridCol w="533400"/>
                <a:gridCol w="533400"/>
                <a:gridCol w="6096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91200" y="4817719"/>
            <a:ext cx="346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 </a:t>
            </a:r>
            <a:r>
              <a:rPr lang="en-US" dirty="0" err="1" smtClean="0"/>
              <a:t>CharFilter</a:t>
            </a:r>
            <a:r>
              <a:rPr lang="en-US" dirty="0" smtClean="0"/>
              <a:t> to correct this offset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H="1" flipV="1">
            <a:off x="5143145" y="4572000"/>
            <a:ext cx="2943400" cy="86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543277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Tokenizer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187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21132"/>
              </p:ext>
            </p:extLst>
          </p:nvPr>
        </p:nvGraphicFramePr>
        <p:xfrm>
          <a:off x="609605" y="25146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1600200"/>
            <a:ext cx="192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mapping </a:t>
            </a:r>
          </a:p>
          <a:p>
            <a:r>
              <a:rPr lang="en-US" dirty="0" smtClean="0"/>
              <a:t>“ccc” –&gt; “c”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59304"/>
              </p:ext>
            </p:extLst>
          </p:nvPr>
        </p:nvGraphicFramePr>
        <p:xfrm>
          <a:off x="609600" y="4343400"/>
          <a:ext cx="4684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493967"/>
                <a:gridCol w="533400"/>
                <a:gridCol w="533400"/>
                <a:gridCol w="533400"/>
                <a:gridCol w="533400"/>
                <a:gridCol w="6096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3733800"/>
            <a:ext cx="212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offset related to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953000" y="2819400"/>
            <a:ext cx="38100" cy="165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91100" y="2971800"/>
            <a:ext cx="2171700" cy="1500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30039"/>
              </p:ext>
            </p:extLst>
          </p:nvPr>
        </p:nvGraphicFramePr>
        <p:xfrm>
          <a:off x="609605" y="25146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1600200"/>
            <a:ext cx="192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mapping </a:t>
            </a:r>
          </a:p>
          <a:p>
            <a:r>
              <a:rPr lang="en-US" dirty="0" smtClean="0"/>
              <a:t>“ccc” –&gt; “c”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89921"/>
              </p:ext>
            </p:extLst>
          </p:nvPr>
        </p:nvGraphicFramePr>
        <p:xfrm>
          <a:off x="609600" y="4343400"/>
          <a:ext cx="4684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493967"/>
                <a:gridCol w="533400"/>
                <a:gridCol w="533400"/>
                <a:gridCol w="533400"/>
                <a:gridCol w="533400"/>
                <a:gridCol w="6096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3733800"/>
            <a:ext cx="212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offset related to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953000" y="2819400"/>
            <a:ext cx="38100" cy="165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91100" y="2819400"/>
            <a:ext cx="2095500" cy="165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48450" y="4267500"/>
            <a:ext cx="168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Lucene</a:t>
            </a:r>
            <a:r>
              <a:rPr lang="en-US" sz="1400" dirty="0" smtClean="0"/>
              <a:t> will always </a:t>
            </a:r>
          </a:p>
          <a:p>
            <a:r>
              <a:rPr lang="en-US" sz="1400" dirty="0" smtClean="0"/>
              <a:t>return the last offset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35804" y="5243338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Tokenizer</a:t>
            </a:r>
            <a:endParaRPr lang="en-US" b="1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45321" y="2819400"/>
            <a:ext cx="1133228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68973" y="4874006"/>
            <a:ext cx="9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55187"/>
              </p:ext>
            </p:extLst>
          </p:nvPr>
        </p:nvGraphicFramePr>
        <p:xfrm>
          <a:off x="609605" y="25146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1600200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with the mapping </a:t>
            </a:r>
          </a:p>
          <a:p>
            <a:r>
              <a:rPr lang="en-US" dirty="0" smtClean="0"/>
              <a:t>“ccc” –&gt; “”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71684"/>
              </p:ext>
            </p:extLst>
          </p:nvPr>
        </p:nvGraphicFramePr>
        <p:xfrm>
          <a:off x="609600" y="4343400"/>
          <a:ext cx="3541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493967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16920"/>
              </p:ext>
            </p:extLst>
          </p:nvPr>
        </p:nvGraphicFramePr>
        <p:xfrm>
          <a:off x="609605" y="25146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1600200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with the mapping </a:t>
            </a:r>
          </a:p>
          <a:p>
            <a:r>
              <a:rPr lang="en-US" dirty="0" smtClean="0"/>
              <a:t>“ccc” –&gt; “”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46362"/>
              </p:ext>
            </p:extLst>
          </p:nvPr>
        </p:nvGraphicFramePr>
        <p:xfrm>
          <a:off x="609600" y="4343400"/>
          <a:ext cx="3541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493967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91200" y="4817719"/>
            <a:ext cx="346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 </a:t>
            </a:r>
            <a:r>
              <a:rPr lang="en-US" dirty="0" err="1" smtClean="0"/>
              <a:t>CharFilter</a:t>
            </a:r>
            <a:r>
              <a:rPr lang="en-US" dirty="0" smtClean="0"/>
              <a:t> to correct this offset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H="1" flipV="1">
            <a:off x="3962400" y="4572000"/>
            <a:ext cx="4124145" cy="86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543277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Tokenizer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72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61903"/>
              </p:ext>
            </p:extLst>
          </p:nvPr>
        </p:nvGraphicFramePr>
        <p:xfrm>
          <a:off x="609605" y="25146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1600200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with the mapping </a:t>
            </a:r>
          </a:p>
          <a:p>
            <a:r>
              <a:rPr lang="en-US" dirty="0" smtClean="0"/>
              <a:t>“ccc” –&gt; “”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01530"/>
              </p:ext>
            </p:extLst>
          </p:nvPr>
        </p:nvGraphicFramePr>
        <p:xfrm>
          <a:off x="609600" y="4343400"/>
          <a:ext cx="3541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493967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3733800"/>
            <a:ext cx="212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offset related to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971800"/>
            <a:ext cx="0" cy="1500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10000" y="3048000"/>
            <a:ext cx="3276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88129"/>
              </p:ext>
            </p:extLst>
          </p:nvPr>
        </p:nvGraphicFramePr>
        <p:xfrm>
          <a:off x="609605" y="25146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" y="1600200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with the mapping </a:t>
            </a:r>
          </a:p>
          <a:p>
            <a:r>
              <a:rPr lang="en-US" dirty="0" smtClean="0"/>
              <a:t>“ccc” –&gt; “”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00402"/>
              </p:ext>
            </p:extLst>
          </p:nvPr>
        </p:nvGraphicFramePr>
        <p:xfrm>
          <a:off x="609600" y="4343400"/>
          <a:ext cx="3541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493967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3733800"/>
            <a:ext cx="212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offset related to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6200" y="2971800"/>
            <a:ext cx="0" cy="155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62400" y="2971800"/>
            <a:ext cx="3124200" cy="155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48450" y="4267500"/>
            <a:ext cx="168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Lucene</a:t>
            </a:r>
            <a:r>
              <a:rPr lang="en-US" sz="1400" dirty="0" smtClean="0"/>
              <a:t> will always </a:t>
            </a:r>
          </a:p>
          <a:p>
            <a:r>
              <a:rPr lang="en-US" sz="1400" dirty="0" smtClean="0"/>
              <a:t>return the last offset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35804" y="5243338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Tokenizer</a:t>
            </a:r>
            <a:endParaRPr lang="en-US" b="1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12748" y="2971800"/>
            <a:ext cx="1165801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68973" y="4874006"/>
            <a:ext cx="88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Wrong!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problem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211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“ccc” -&gt; “c”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8457"/>
              </p:ext>
            </p:extLst>
          </p:nvPr>
        </p:nvGraphicFramePr>
        <p:xfrm>
          <a:off x="609600" y="22098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08480"/>
              </p:ext>
            </p:extLst>
          </p:nvPr>
        </p:nvGraphicFramePr>
        <p:xfrm>
          <a:off x="609600" y="3048000"/>
          <a:ext cx="4684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/>
                <a:gridCol w="646367"/>
                <a:gridCol w="533400"/>
                <a:gridCol w="533400"/>
                <a:gridCol w="533400"/>
                <a:gridCol w="533400"/>
                <a:gridCol w="6096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7363" y="4158734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“ccc” -&gt; “”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0848"/>
              </p:ext>
            </p:extLst>
          </p:nvPr>
        </p:nvGraphicFramePr>
        <p:xfrm>
          <a:off x="609600" y="4648200"/>
          <a:ext cx="6935215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98767"/>
                <a:gridCol w="609600"/>
                <a:gridCol w="533400"/>
                <a:gridCol w="533400"/>
                <a:gridCol w="533400"/>
                <a:gridCol w="533400"/>
                <a:gridCol w="609600"/>
                <a:gridCol w="533400"/>
                <a:gridCol w="609600"/>
                <a:gridCol w="572828"/>
                <a:gridCol w="478446"/>
                <a:gridCol w="589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05486"/>
              </p:ext>
            </p:extLst>
          </p:nvPr>
        </p:nvGraphicFramePr>
        <p:xfrm>
          <a:off x="609600" y="5486400"/>
          <a:ext cx="3541967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/>
                <a:gridCol w="646367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Offset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625553" y="1828800"/>
            <a:ext cx="533400" cy="4648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96677" y="5903893"/>
            <a:ext cx="48102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Correction point (where correction happen).</a:t>
            </a:r>
          </a:p>
          <a:p>
            <a:r>
              <a:rPr lang="en-US" sz="1400" dirty="0" smtClean="0"/>
              <a:t>So when we ask for correction of offset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If ( offset == correction point ) return first correspond offset</a:t>
            </a:r>
          </a:p>
          <a:p>
            <a:r>
              <a:rPr lang="en-US" sz="1400" dirty="0" smtClean="0"/>
              <a:t>-      Else return last correspond offset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814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516</Words>
  <Application>Microsoft Office PowerPoint</Application>
  <PresentationFormat>On-screen Show (4:3)</PresentationFormat>
  <Paragraphs>315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Solution for problem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Manh Dat</dc:creator>
  <cp:lastModifiedBy>Cao Manh Dat</cp:lastModifiedBy>
  <cp:revision>3</cp:revision>
  <dcterms:created xsi:type="dcterms:W3CDTF">2015-07-09T03:09:35Z</dcterms:created>
  <dcterms:modified xsi:type="dcterms:W3CDTF">2015-07-09T03:37:44Z</dcterms:modified>
</cp:coreProperties>
</file>