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6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This is the header text.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BCE4F-436F-45EC-9BDD-E6D88C37D5B5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This is the footer text.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4334-939A-47B0-B551-600A2A6C30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This is the header text.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7A51-817E-4D83-A0E7-2F8E21C2BD8C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This is the footer text.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8A0A-D6C2-46E6-A1C4-028B88C72E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B8A0A-D6C2-46E6-A1C4-028B88C72EB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the footer text.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This is the header text.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_ftn1"/><Relationship Id="rId7" Type="http://schemas.openxmlformats.org/officeDocument/2006/relationships/hyperlink" Target="#_ftnref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#_ftnref1"/><Relationship Id="rId5" Type="http://schemas.openxmlformats.org/officeDocument/2006/relationships/hyperlink" Target="http://tika.apache.org/" TargetMode="External"/><Relationship Id="rId4" Type="http://schemas.openxmlformats.org/officeDocument/2006/relationships/hyperlink" Target="#_ftn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31620" y="3236214"/>
          <a:ext cx="6080760" cy="385572"/>
        </p:xfrm>
        <a:graphic>
          <a:graphicData uri="http://schemas.openxmlformats.org/drawingml/2006/table">
            <a:tbl>
              <a:tblPr/>
              <a:tblGrid>
                <a:gridCol w="2026920"/>
                <a:gridCol w="202692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1 Col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1 Col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1 Col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2 Col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2 Col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Row 2 Col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3089275" y="1720850"/>
            <a:ext cx="2914650" cy="425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text box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Footnote appears here</a:t>
            </a:r>
            <a:r>
              <a:rPr kumimoji="0" lang="en-US" sz="1100" b="0" i="0" u="sng" strike="noStrike" cap="none" normalizeH="0" baseline="30000" dirty="0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[</a:t>
            </a:r>
            <a:r>
              <a:rPr kumimoji="0" lang="en-US" sz="1100" b="0" i="0" u="sng" strike="noStrike" cap="none" normalizeH="0" baseline="30000" dirty="0" smtClean="0" bmk="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1]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Bold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italic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underline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superscript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subscript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list: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numbered list: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 bullet 1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 bullet 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 bullet 3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Keyword1 Keyword2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This is a hyperlink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Subject is here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Suddenly some Japanese text: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S Mincho" pitchFamily="49" charset="-128"/>
              </a:rPr>
              <a:t>ゾルゲと尾崎、淡々と最期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S Gothic"/>
              </a:rPr>
              <a:t>（ＧＨＱ）</a:t>
            </a:r>
            <a:endParaRPr kumimoji="0" lang="ja-JP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And then some Gothic text: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𐌲𐌿𐍄𐌹𐍃𐌺</a:t>
            </a:r>
            <a:endParaRPr kumimoji="0" lang="ja-JP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citation: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(Kramer)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1 This is a caption for Figure 1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1 column 1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2 column 1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1 column 2</a:t>
            </a: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2 column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57200"/>
            <a:ext cx="3017838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651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sng" strike="noStrike" cap="none" normalizeH="0" baseline="30000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[</a:t>
            </a:r>
            <a:r>
              <a:rPr kumimoji="0" lang="en-US" sz="1000" b="0" i="0" u="sng" strike="noStrike" cap="none" normalizeH="0" baseline="30000" smtClean="0" bmk="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1]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This is a footnote.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140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Subject is here</dc:subject>
  <dc:creator>Michael McCandless</dc:creator>
  <cp:keywords>Keyword1 Keyword2</cp:keywords>
  <cp:lastModifiedBy>Michael McCandless</cp:lastModifiedBy>
  <cp:revision>6</cp:revision>
  <dcterms:created xsi:type="dcterms:W3CDTF">2011-09-05T13:54:41Z</dcterms:created>
  <dcterms:modified xsi:type="dcterms:W3CDTF">2011-09-05T14:25:57Z</dcterms:modified>
</cp:coreProperties>
</file>