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x-wmf" Extension="wmf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5" r:id="rId3"/>
  </p:sldMasterIdLst>
  <p:notesMasterIdLst>
    <p:notesMasterId r:id="rId27"/>
  </p:notesMasterIdLst>
  <p:handoutMasterIdLst>
    <p:handoutMasterId r:id="rId28"/>
  </p:handoutMasterIdLst>
  <p:sldIdLst>
    <p:sldId id="946" r:id="rId4"/>
    <p:sldId id="947" r:id="rId5"/>
    <p:sldId id="951" r:id="rId6"/>
    <p:sldId id="923" r:id="rId7"/>
    <p:sldId id="952" r:id="rId8"/>
    <p:sldId id="930" r:id="rId9"/>
    <p:sldId id="942" r:id="rId10"/>
    <p:sldId id="911" r:id="rId11"/>
    <p:sldId id="802" r:id="rId12"/>
    <p:sldId id="804" r:id="rId13"/>
    <p:sldId id="769" r:id="rId14"/>
    <p:sldId id="593" r:id="rId15"/>
    <p:sldId id="935" r:id="rId16"/>
    <p:sldId id="936" r:id="rId17"/>
    <p:sldId id="939" r:id="rId18"/>
    <p:sldId id="940" r:id="rId19"/>
    <p:sldId id="941" r:id="rId20"/>
    <p:sldId id="806" r:id="rId21"/>
    <p:sldId id="906" r:id="rId22"/>
    <p:sldId id="808" r:id="rId23"/>
    <p:sldId id="719" r:id="rId24"/>
    <p:sldId id="815" r:id="rId25"/>
    <p:sldId id="945" r:id="rId26"/>
  </p:sldIdLst>
  <p:sldSz cx="9144000" cy="6858000" type="screen4x3"/>
  <p:notesSz cx="6856413" cy="97139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916"/>
    <a:srgbClr val="0000CC"/>
    <a:srgbClr val="E70002"/>
    <a:srgbClr val="FF0000"/>
    <a:srgbClr val="000099"/>
    <a:srgbClr val="FFFF00"/>
    <a:srgbClr val="E30816"/>
    <a:srgbClr val="008000"/>
    <a:srgbClr val="00B050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25540" autoAdjust="0"/>
    <p:restoredTop sz="94660"/>
  </p:normalViewPr>
  <p:slideViewPr>
    <p:cSldViewPr>
      <p:cViewPr varScale="1">
        <p:scale>
          <a:sx n="65" d="100"/>
          <a:sy n="65" d="100"/>
        </p:scale>
        <p:origin x="-12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08" y="-102"/>
      </p:cViewPr>
      <p:guideLst>
        <p:guide orient="horz" pos="3060"/>
        <p:guide pos="2160"/>
      </p:guideLst>
    </p:cSldViewPr>
  </p:notesViewPr>
  <p:gridSpacing cx="73736200" cy="7373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slides/slide7.xml" Type="http://schemas.openxmlformats.org/officeDocument/2006/relationships/slide"/>
<Relationship Id="rId11" Target="slides/slide8.xml" Type="http://schemas.openxmlformats.org/officeDocument/2006/relationships/slide"/>
<Relationship Id="rId12" Target="slides/slide9.xml" Type="http://schemas.openxmlformats.org/officeDocument/2006/relationships/slide"/>
<Relationship Id="rId13" Target="slides/slide10.xml" Type="http://schemas.openxmlformats.org/officeDocument/2006/relationships/slide"/>
<Relationship Id="rId14" Target="slides/slide11.xml" Type="http://schemas.openxmlformats.org/officeDocument/2006/relationships/slide"/>
<Relationship Id="rId15" Target="slides/slide12.xml" Type="http://schemas.openxmlformats.org/officeDocument/2006/relationships/slide"/>
<Relationship Id="rId16" Target="slides/slide13.xml" Type="http://schemas.openxmlformats.org/officeDocument/2006/relationships/slide"/>
<Relationship Id="rId17" Target="slides/slide14.xml" Type="http://schemas.openxmlformats.org/officeDocument/2006/relationships/slide"/>
<Relationship Id="rId18" Target="slides/slide15.xml" Type="http://schemas.openxmlformats.org/officeDocument/2006/relationships/slide"/>
<Relationship Id="rId19" Target="slides/slide16.xml" Type="http://schemas.openxmlformats.org/officeDocument/2006/relationships/slide"/>
<Relationship Id="rId2" Target="slideMasters/slideMaster2.xml" Type="http://schemas.openxmlformats.org/officeDocument/2006/relationships/slideMaster"/>
<Relationship Id="rId20" Target="slides/slide17.xml" Type="http://schemas.openxmlformats.org/officeDocument/2006/relationships/slide"/>
<Relationship Id="rId21" Target="slides/slide18.xml" Type="http://schemas.openxmlformats.org/officeDocument/2006/relationships/slide"/>
<Relationship Id="rId22" Target="slides/slide19.xml" Type="http://schemas.openxmlformats.org/officeDocument/2006/relationships/slide"/>
<Relationship Id="rId23" Target="slides/slide20.xml" Type="http://schemas.openxmlformats.org/officeDocument/2006/relationships/slide"/>
<Relationship Id="rId24" Target="slides/slide21.xml" Type="http://schemas.openxmlformats.org/officeDocument/2006/relationships/slide"/>
<Relationship Id="rId25" Target="slides/slide22.xml" Type="http://schemas.openxmlformats.org/officeDocument/2006/relationships/slide"/>
<Relationship Id="rId26" Target="slides/slide23.xml" Type="http://schemas.openxmlformats.org/officeDocument/2006/relationships/slide"/>
<Relationship Id="rId27" Target="notesMasters/notesMaster1.xml" Type="http://schemas.openxmlformats.org/officeDocument/2006/relationships/notesMaster"/>
<Relationship Id="rId28" Target="handoutMasters/handoutMaster1.xml" Type="http://schemas.openxmlformats.org/officeDocument/2006/relationships/handoutMaster"/>
<Relationship Id="rId29" Target="presProps.xml" Type="http://schemas.openxmlformats.org/officeDocument/2006/relationships/presProps"/>
<Relationship Id="rId3" Target="slideMasters/slideMaster3.xml" Type="http://schemas.openxmlformats.org/officeDocument/2006/relationships/slideMaster"/>
<Relationship Id="rId30" Target="viewProps.xml" Type="http://schemas.openxmlformats.org/officeDocument/2006/relationships/viewProps"/>
<Relationship Id="rId31" Target="theme/theme1.xml" Type="http://schemas.openxmlformats.org/officeDocument/2006/relationships/theme"/>
<Relationship Id="rId32" Target="tableStyles.xml" Type="http://schemas.openxmlformats.org/officeDocument/2006/relationships/tableStyles"/>
<Relationship Id="rId4" Target="slides/slide1.xml" Type="http://schemas.openxmlformats.org/officeDocument/2006/relationships/slide"/>
<Relationship Id="rId5" Target="slides/slide2.xml" Type="http://schemas.openxmlformats.org/officeDocument/2006/relationships/slide"/>
<Relationship Id="rId6" Target="slides/slide3.xml" Type="http://schemas.openxmlformats.org/officeDocument/2006/relationships/slide"/>
<Relationship Id="rId7" Target="slides/slide4.xml" Type="http://schemas.openxmlformats.org/officeDocument/2006/relationships/slide"/>
<Relationship Id="rId8" Target="slides/slide5.xml" Type="http://schemas.openxmlformats.org/officeDocument/2006/relationships/slide"/>
<Relationship Id="rId9" Target="slides/slide6.xml" Type="http://schemas.openxmlformats.org/officeDocument/2006/relationships/slide"/>
</Relationships>

</file>

<file path=ppt/handoutMasters/_rels/handoutMaster1.xml.rels><?xml version="1.0" encoding="UTF-8" standalone="no"?>
<Relationships xmlns="http://schemas.openxmlformats.org/package/2006/relationships">
<Relationship Id="rId1" Target="../theme/theme5.xml" Type="http://schemas.openxmlformats.org/officeDocument/2006/relationships/theme"/>
<Relationship Id="rId2" Target="../media/image3.wmf" Type="http://schemas.openxmlformats.org/officeDocument/2006/relationships/image"/>
</Relationships>
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6413" cy="6070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857034" y="9226531"/>
            <a:ext cx="5142322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 algn="ctr"/>
            <a:r>
              <a:rPr lang="de-DE" sz="1000" b="1" dirty="0" smtClean="0">
                <a:latin typeface="Arial" pitchFamily="34" charset="0"/>
                <a:cs typeface="Arial" pitchFamily="34" charset="0"/>
              </a:rPr>
              <a:t>Mit Sche</a:t>
            </a:r>
            <a:r>
              <a:rPr lang="de-DE" sz="1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1000" b="1" dirty="0" smtClean="0">
                <a:latin typeface="Arial" pitchFamily="34" charset="0"/>
                <a:cs typeface="Arial" pitchFamily="34" charset="0"/>
              </a:rPr>
              <a:t>necker-Coaching erfolgreicher kommunizieren!</a:t>
            </a:r>
          </a:p>
          <a:p>
            <a:endParaRPr lang="de-DE" dirty="0"/>
          </a:p>
        </p:txBody>
      </p:sp>
      <p:sp>
        <p:nvSpPr>
          <p:cNvPr id="6" name="Fußzeilenplatzhalter 3"/>
          <p:cNvSpPr txBox="1">
            <a:spLocks/>
          </p:cNvSpPr>
          <p:nvPr/>
        </p:nvSpPr>
        <p:spPr>
          <a:xfrm>
            <a:off x="1142720" y="8120247"/>
            <a:ext cx="4642395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Kopfze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199" y="67428"/>
            <a:ext cx="2714016" cy="53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883714" y="9226531"/>
            <a:ext cx="2971112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CB5E-58E5-4E0F-871A-EC88B077DC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
<Relationships xmlns="http://schemas.openxmlformats.org/package/2006/relationships">
<Relationship Id="rId1" Target="../theme/theme4.xml" Type="http://schemas.openxmlformats.org/officeDocument/2006/relationships/theme"/>
<Relationship Id="rId2" Target="../media/image3.wmf" Type="http://schemas.openxmlformats.org/officeDocument/2006/relationships/image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112" cy="485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728663"/>
            <a:ext cx="4856163" cy="3643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26531"/>
            <a:ext cx="2971112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pic>
        <p:nvPicPr>
          <p:cNvPr id="5" name="Picture 2" descr="Kopfze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5215" y="69342"/>
            <a:ext cx="2365119" cy="47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3025" y="922655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73142-451F-4A83-83EA-89ED964915E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 txBox="1">
            <a:spLocks/>
          </p:cNvSpPr>
          <p:nvPr/>
        </p:nvSpPr>
        <p:spPr>
          <a:xfrm>
            <a:off x="857034" y="9226531"/>
            <a:ext cx="5142322" cy="485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Mit Sche</a:t>
            </a: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necker-Coaching erfolgreicher kommunizieren!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media/image1.jpeg" Type="http://schemas.openxmlformats.org/officeDocument/2006/relationships/image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3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Relationship Id="rId2" Target="../media/image1.jpeg" Type="http://schemas.openxmlformats.org/officeDocument/2006/relationships/image"/>
</Relationships>

</file>

<file path=ppt/slideLayouts/_rels/slideLayout14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15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16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17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18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19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0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21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22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23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24.xml.rels><?xml version="1.0" encoding="UTF-8" standalone="no"?>
<Relationships xmlns="http://schemas.openxmlformats.org/package/2006/relationships">
<Relationship Id="rId1" Target="../slideMasters/slideMaster2.xml" Type="http://schemas.openxmlformats.org/officeDocument/2006/relationships/slideMaster"/>
</Relationships>

</file>

<file path=ppt/slideLayouts/_rels/slideLayout25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26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27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28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29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0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31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32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33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34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35.xml.rels><?xml version="1.0" encoding="UTF-8" standalone="no"?>
<Relationships xmlns="http://schemas.openxmlformats.org/package/2006/relationships">
<Relationship Id="rId1" Target="../slideMasters/slideMaster3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30816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9" descr="ES_ne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6286520"/>
            <a:ext cx="243840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30916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7" name="Picture 9" descr="ES_neu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6286520"/>
            <a:ext cx="243840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5113" indent="-265113">
              <a:buClr>
                <a:srgbClr val="E30916"/>
              </a:buClr>
              <a:buSzPct val="130000"/>
              <a:buFont typeface="Arial" pitchFamily="34" charset="0"/>
              <a:buChar char="•"/>
              <a:defRPr sz="2000"/>
            </a:lvl1pPr>
            <a:lvl2pPr>
              <a:buClr>
                <a:srgbClr val="E30916"/>
              </a:buClr>
              <a:defRPr sz="2000" b="0"/>
            </a:lvl2pPr>
            <a:lvl3pPr>
              <a:buClr>
                <a:srgbClr val="E30916"/>
              </a:buClr>
              <a:buFont typeface="Wingdings" pitchFamily="2" charset="2"/>
              <a:buChar char=""/>
              <a:defRPr/>
            </a:lvl3pPr>
            <a:lvl4pPr>
              <a:buClr>
                <a:srgbClr val="E30916"/>
              </a:buClr>
              <a:buSzPct val="130000"/>
              <a:buFont typeface="Arial" pitchFamily="34" charset="0"/>
              <a:buChar char="»"/>
              <a:defRPr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buClr>
                <a:srgbClr val="E30916"/>
              </a:buClr>
              <a:buSzPct val="130000"/>
              <a:buFont typeface="Arial" pitchFamily="34" charset="0"/>
              <a:buChar char="»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0023"/>
            <a:ext cx="2895600" cy="365125"/>
          </a:xfrm>
        </p:spPr>
        <p:txBody>
          <a:bodyPr/>
          <a:lstStyle/>
          <a:p>
            <a:pPr algn="ctr" rtl="0"/>
            <a:endParaRPr lang="de-DE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5738" indent="-185738"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buFontTx/>
              <a:buNone/>
              <a:defRPr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»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»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 rtl="0"/>
            <a:endParaRPr lang="de-DE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750695-7A2C-4BB4-9169-73DD44FAC300}" type="datetimeFigureOut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01.03.2011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E208EE29-B7C2-457A-B462-2ACD07684364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algn="l" rtl="0"/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algn="r" rtl="0"/>
            <a:fld id="{6080BD82-1236-40E4-80AB-0123FE137DA6}" type="slidenum">
              <a:rPr lang="de-DE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‹Nr.›</a:t>
            </a:fld>
            <a:endParaRPr lang="de-DE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200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35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605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594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221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8581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128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68418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9246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0939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5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E70002"/>
              </a:buClr>
              <a:defRPr sz="2000"/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rgbClr val="E70002"/>
              </a:buClr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E70002"/>
              </a:buClr>
              <a:buSzPct val="13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E30916"/>
              </a:buClr>
              <a:defRPr sz="2000"/>
            </a:lvl1pPr>
            <a:lvl2pPr>
              <a:buClr>
                <a:srgbClr val="E30916"/>
              </a:buClr>
              <a:defRPr sz="2000"/>
            </a:lvl2pPr>
            <a:lvl3pPr>
              <a:buClr>
                <a:srgbClr val="E30916"/>
              </a:buClr>
              <a:defRPr sz="2000"/>
            </a:lvl3pPr>
            <a:lvl4pPr>
              <a:buClr>
                <a:srgbClr val="E30916"/>
              </a:buClr>
              <a:defRPr sz="1800"/>
            </a:lvl4pPr>
            <a:lvl5pPr>
              <a:buClr>
                <a:srgbClr val="E30916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rgbClr val="E30916"/>
              </a:buClr>
              <a:defRPr lang="de-DE" sz="20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034" y="2143116"/>
            <a:ext cx="4040188" cy="3951288"/>
          </a:xfrm>
        </p:spPr>
        <p:txBody>
          <a:bodyPr/>
          <a:lstStyle>
            <a:lvl1pPr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E70002"/>
              </a:buClr>
              <a:buSzPct val="12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None/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lang="de-DE" sz="20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de-DE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E70002"/>
              </a:buClr>
              <a:buSzPct val="12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slideLayouts/slideLayout12.xml" Type="http://schemas.openxmlformats.org/officeDocument/2006/relationships/slideLayout"/>
<Relationship Id="rId13" Target="../theme/theme1.xml" Type="http://schemas.openxmlformats.org/officeDocument/2006/relationships/theme"/>
<Relationship Id="rId14" Target="../media/image1.jpeg" Type="http://schemas.openxmlformats.org/officeDocument/2006/relationships/imag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_rels/slideMaster2.xml.rels><?xml version="1.0" encoding="UTF-8" standalone="no"?>
<Relationships xmlns="http://schemas.openxmlformats.org/package/2006/relationships">
<Relationship Id="rId1" Target="../slideLayouts/slideLayout13.xml" Type="http://schemas.openxmlformats.org/officeDocument/2006/relationships/slideLayout"/>
<Relationship Id="rId10" Target="../slideLayouts/slideLayout22.xml" Type="http://schemas.openxmlformats.org/officeDocument/2006/relationships/slideLayout"/>
<Relationship Id="rId11" Target="../slideLayouts/slideLayout23.xml" Type="http://schemas.openxmlformats.org/officeDocument/2006/relationships/slideLayout"/>
<Relationship Id="rId12" Target="../slideLayouts/slideLayout24.xml" Type="http://schemas.openxmlformats.org/officeDocument/2006/relationships/slideLayout"/>
<Relationship Id="rId13" Target="../theme/theme2.xml" Type="http://schemas.openxmlformats.org/officeDocument/2006/relationships/theme"/>
<Relationship Id="rId14" Target="../media/image1.jpeg" Type="http://schemas.openxmlformats.org/officeDocument/2006/relationships/image"/>
<Relationship Id="rId2" Target="../slideLayouts/slideLayout14.xml" Type="http://schemas.openxmlformats.org/officeDocument/2006/relationships/slideLayout"/>
<Relationship Id="rId3" Target="../slideLayouts/slideLayout15.xml" Type="http://schemas.openxmlformats.org/officeDocument/2006/relationships/slideLayout"/>
<Relationship Id="rId4" Target="../slideLayouts/slideLayout16.xml" Type="http://schemas.openxmlformats.org/officeDocument/2006/relationships/slideLayout"/>
<Relationship Id="rId5" Target="../slideLayouts/slideLayout17.xml" Type="http://schemas.openxmlformats.org/officeDocument/2006/relationships/slideLayout"/>
<Relationship Id="rId6" Target="../slideLayouts/slideLayout18.xml" Type="http://schemas.openxmlformats.org/officeDocument/2006/relationships/slideLayout"/>
<Relationship Id="rId7" Target="../slideLayouts/slideLayout19.xml" Type="http://schemas.openxmlformats.org/officeDocument/2006/relationships/slideLayout"/>
<Relationship Id="rId8" Target="../slideLayouts/slideLayout20.xml" Type="http://schemas.openxmlformats.org/officeDocument/2006/relationships/slideLayout"/>
<Relationship Id="rId9" Target="../slideLayouts/slideLayout21.xml" Type="http://schemas.openxmlformats.org/officeDocument/2006/relationships/slideLayout"/>
</Relationships>

</file>

<file path=ppt/slideMasters/_rels/slideMaster3.xml.rels><?xml version="1.0" encoding="UTF-8" standalone="no"?>
<Relationships xmlns="http://schemas.openxmlformats.org/package/2006/relationships">
<Relationship Id="rId1" Target="../slideLayouts/slideLayout25.xml" Type="http://schemas.openxmlformats.org/officeDocument/2006/relationships/slideLayout"/>
<Relationship Id="rId10" Target="../slideLayouts/slideLayout34.xml" Type="http://schemas.openxmlformats.org/officeDocument/2006/relationships/slideLayout"/>
<Relationship Id="rId11" Target="../slideLayouts/slideLayout35.xml" Type="http://schemas.openxmlformats.org/officeDocument/2006/relationships/slideLayout"/>
<Relationship Id="rId12" Target="../theme/theme3.xml" Type="http://schemas.openxmlformats.org/officeDocument/2006/relationships/theme"/>
<Relationship Id="rId13" Target="../media/image2.jpeg" Type="http://schemas.openxmlformats.org/officeDocument/2006/relationships/image"/>
<Relationship Id="rId2" Target="../slideLayouts/slideLayout26.xml" Type="http://schemas.openxmlformats.org/officeDocument/2006/relationships/slideLayout"/>
<Relationship Id="rId3" Target="../slideLayouts/slideLayout27.xml" Type="http://schemas.openxmlformats.org/officeDocument/2006/relationships/slideLayout"/>
<Relationship Id="rId4" Target="../slideLayouts/slideLayout28.xml" Type="http://schemas.openxmlformats.org/officeDocument/2006/relationships/slideLayout"/>
<Relationship Id="rId5" Target="../slideLayouts/slideLayout29.xml" Type="http://schemas.openxmlformats.org/officeDocument/2006/relationships/slideLayout"/>
<Relationship Id="rId6" Target="../slideLayouts/slideLayout30.xml" Type="http://schemas.openxmlformats.org/officeDocument/2006/relationships/slideLayout"/>
<Relationship Id="rId7" Target="../slideLayouts/slideLayout31.xml" Type="http://schemas.openxmlformats.org/officeDocument/2006/relationships/slideLayout"/>
<Relationship Id="rId8" Target="../slideLayouts/slideLayout32.xml" Type="http://schemas.openxmlformats.org/officeDocument/2006/relationships/slideLayout"/>
<Relationship Id="rId9" Target="../slideLayouts/slideLayout33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»"/>
            </a:pPr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4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0695-7A2C-4BB4-9169-73DD44FAC300}" type="datetimeFigureOut">
              <a:rPr lang="de-DE" smtClean="0"/>
              <a:pPr/>
              <a:t>01.03.2011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EE29-B7C2-457A-B462-2ACD0768436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9" descr="ES_ne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57554" y="6286520"/>
            <a:ext cx="2438400" cy="476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de-DE" sz="3200" b="1" kern="1200" dirty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70000"/>
        </a:buClr>
        <a:buSzPct val="130000"/>
        <a:buFont typeface="Arial" pitchFamily="34" charset="0"/>
        <a:buChar char="•"/>
        <a:defRPr lang="de-DE" sz="2000" b="1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70000"/>
        </a:buClr>
        <a:buSzPct val="120000"/>
        <a:buFont typeface="Wingdings" pitchFamily="2" charset="2"/>
        <a:buChar char="§"/>
        <a:defRPr lang="de-DE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70000"/>
        </a:buClr>
        <a:buSzPct val="120000"/>
        <a:buFont typeface="Wingdings" pitchFamily="2" charset="2"/>
        <a:buChar char=""/>
        <a:defRPr lang="de-DE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70000"/>
        </a:buClr>
        <a:buSzPct val="130000"/>
        <a:buFont typeface="Arial" pitchFamily="34" charset="0"/>
        <a:buChar char="»"/>
        <a:defRPr lang="de-DE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30916"/>
        </a:buClr>
        <a:buSzPct val="120000"/>
        <a:buFont typeface="Arial" pitchFamily="34" charset="0"/>
        <a:buNone/>
        <a:defRPr lang="de-DE" sz="2000" b="1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605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•"/>
            </a:pPr>
            <a:r>
              <a:rPr lang="de-DE" dirty="0" smtClean="0"/>
              <a:t>Textmasterformate durch Klicken bearbeiten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20000"/>
              <a:buFont typeface="Wingdings" pitchFamily="2" charset="2"/>
              <a:buChar char="§"/>
            </a:pPr>
            <a:r>
              <a:rPr lang="de-DE" dirty="0" smtClean="0"/>
              <a:t>Zweite Ebene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Font typeface="Wingdings" pitchFamily="2" charset="2"/>
              <a:buChar char=""/>
            </a:pPr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rgbClr val="D70000"/>
              </a:buClr>
              <a:buSzPct val="130000"/>
              <a:buFont typeface="Arial" pitchFamily="34" charset="0"/>
              <a:buChar char="»"/>
            </a:pPr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D750695-7A2C-4BB4-9169-73DD44FAC300}" type="datetimeFigureOut">
              <a:rPr lang="de-DE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01.03.2011</a:t>
            </a:fld>
            <a:endParaRPr lang="de-DE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208EE29-B7C2-457A-B462-2ACD07684364}" type="slidenum">
              <a:rPr lang="de-DE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‹Nr.›</a:t>
            </a:fld>
            <a:endParaRPr lang="de-DE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7" name="Picture 9" descr="ES_neu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57554" y="6286520"/>
            <a:ext cx="2438400" cy="476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de-DE" sz="3200" b="1" kern="1200" dirty="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0000"/>
        </a:buClr>
        <a:buSzPct val="130000"/>
        <a:buFont typeface="Arial" pitchFamily="34" charset="0"/>
        <a:buChar char="•"/>
        <a:defRPr lang="de-DE" sz="2000" b="1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20000"/>
        <a:buFont typeface="Wingdings" pitchFamily="2" charset="2"/>
        <a:buChar char="§"/>
        <a:defRPr lang="de-DE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lang="de-DE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§"/>
        <a:defRPr lang="de-DE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SzPct val="120000"/>
        <a:buFont typeface="Arial" pitchFamily="34" charset="0"/>
        <a:buChar char="»"/>
        <a:defRPr lang="de-DE" sz="20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47F5-A0E1-428E-8461-C3EF73727D0C}" type="datetimeFigureOut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01.03.2011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CBFA-D2C4-4677-A5FC-5268725FECEF}" type="slidenum">
              <a:rPr lang="de-AT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A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73" t="27801" b="13865"/>
          <a:stretch/>
        </p:blipFill>
        <p:spPr>
          <a:xfrm>
            <a:off x="0" y="5804241"/>
            <a:ext cx="9144000" cy="10537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951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25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1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12.xml.rels><?xml version="1.0" encoding="UTF-8" standalone="no"?>
<Relationships xmlns="http://schemas.openxmlformats.org/package/2006/relationships">
<Relationship Id="rId1" Target="../slideLayouts/slideLayout8.xml" Type="http://schemas.openxmlformats.org/officeDocument/2006/relationships/slideLayout"/>
<Relationship Id="rId2" Target="../media/image14.jpeg" Type="http://schemas.openxmlformats.org/officeDocument/2006/relationships/image"/>
</Relationships>

</file>

<file path=ppt/slides/_rels/slide1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1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1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16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17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18.xml.rels><?xml version="1.0" encoding="UTF-8" standalone="no"?>
<Relationships xmlns="http://schemas.openxmlformats.org/package/2006/relationships">
<Relationship Id="rId1" Target="../slideLayouts/slideLayout8.xml" Type="http://schemas.openxmlformats.org/officeDocument/2006/relationships/slideLayout"/>
</Relationships>

</file>

<file path=ppt/slides/_rels/slide19.xml.rels><?xml version="1.0" encoding="UTF-8" standalone="no"?>
<Relationships xmlns="http://schemas.openxmlformats.org/package/2006/relationships">
<Relationship Id="rId1" Target="../slideLayouts/slideLayout8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26.xml" Type="http://schemas.openxmlformats.org/officeDocument/2006/relationships/slideLayout"/>
</Relationships>

</file>

<file path=ppt/slides/_rels/slide20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2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22.xml.rels><?xml version="1.0" encoding="UTF-8" standalone="no"?>
<Relationships xmlns="http://schemas.openxmlformats.org/package/2006/relationships">
<Relationship Id="rId1" Target="../slideLayouts/slideLayout8.xml" Type="http://schemas.openxmlformats.org/officeDocument/2006/relationships/slideLayout"/>
<Relationship Id="rId2" Target="../media/image15.jpeg" Type="http://schemas.openxmlformats.org/officeDocument/2006/relationships/image"/>
</Relationships>

</file>

<file path=ppt/slides/_rels/slide2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10" Target="../media/image12.png" Type="http://schemas.openxmlformats.org/officeDocument/2006/relationships/image"/>
<Relationship Id="rId2" Target="../media/image4.png" Type="http://schemas.openxmlformats.org/officeDocument/2006/relationships/image"/>
<Relationship Id="rId3" Target="../media/image5.png" Type="http://schemas.openxmlformats.org/officeDocument/2006/relationships/image"/>
<Relationship Id="rId4" Target="../media/image6.png" Type="http://schemas.openxmlformats.org/officeDocument/2006/relationships/image"/>
<Relationship Id="rId5" Target="../media/image7.png" Type="http://schemas.openxmlformats.org/officeDocument/2006/relationships/image"/>
<Relationship Id="rId6" Target="../media/image8.png" Type="http://schemas.openxmlformats.org/officeDocument/2006/relationships/image"/>
<Relationship Id="rId7" Target="../media/image9.png" Type="http://schemas.openxmlformats.org/officeDocument/2006/relationships/image"/>
<Relationship Id="rId8" Target="../media/image10.png" Type="http://schemas.openxmlformats.org/officeDocument/2006/relationships/image"/>
<Relationship Id="rId9" Target="../media/image11.pn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Relationship Id="rId2" Target="../media/image13.png" Type="http://schemas.openxmlformats.org/officeDocument/2006/relationships/image"/>
</Relationships>

</file>

<file path=ppt/slides/_rels/slide8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media/image12.png" Type="http://schemas.openxmlformats.org/officeDocument/2006/relationships/image"/>
<Relationship Id="rId2" Target="../media/image4.png" Type="http://schemas.openxmlformats.org/officeDocument/2006/relationships/image"/>
<Relationship Id="rId3" Target="../media/image5.png" Type="http://schemas.openxmlformats.org/officeDocument/2006/relationships/image"/>
<Relationship Id="rId4" Target="../media/image6.png" Type="http://schemas.openxmlformats.org/officeDocument/2006/relationships/image"/>
<Relationship Id="rId5" Target="../media/image7.png" Type="http://schemas.openxmlformats.org/officeDocument/2006/relationships/image"/>
<Relationship Id="rId6" Target="../media/image8.png" Type="http://schemas.openxmlformats.org/officeDocument/2006/relationships/image"/>
<Relationship Id="rId7" Target="../media/image9.png" Type="http://schemas.openxmlformats.org/officeDocument/2006/relationships/image"/>
<Relationship Id="rId8" Target="../media/image10.png" Type="http://schemas.openxmlformats.org/officeDocument/2006/relationships/image"/>
<Relationship Id="rId9" Target="../media/image11.png" Type="http://schemas.openxmlformats.org/officeDocument/2006/relationships/image"/>
</Relationships>

</file>

<file path=ppt/slides/_rels/slide9.xml.rels><?xml version="1.0" encoding="UTF-8" standalone="no"?>
<Relationships xmlns="http://schemas.openxmlformats.org/package/2006/relationships">
<Relationship Id="rId1" Target="../slideLayouts/slideLayout4.xml" Type="http://schemas.openxmlformats.org/officeDocument/2006/relationships/slideLayout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 </a:t>
            </a:r>
            <a:br>
              <a:rPr lang="de-DE" dirty="0" smtClean="0"/>
            </a:br>
            <a:r>
              <a:rPr lang="de-DE" b="1" dirty="0" smtClean="0"/>
              <a:t> 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Ideen erfolgreich umsetzen.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Mit Strategie begeistern.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 </a:t>
            </a:r>
            <a:r>
              <a:rPr lang="de-DE" dirty="0" smtClean="0"/>
              <a:t/>
            </a:r>
            <a:br>
              <a:rPr lang="de-DE" dirty="0" smtClean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sz="2400" b="1" dirty="0" smtClean="0"/>
              <a:t>Workshop mit Dr. Evi Scheinecker</a:t>
            </a:r>
          </a:p>
          <a:p>
            <a:r>
              <a:rPr lang="de-DE" sz="2400" dirty="0" smtClean="0"/>
              <a:t> PZP Unternehmertag  3.3. 2011</a:t>
            </a:r>
          </a:p>
          <a:p>
            <a:r>
              <a:rPr lang="de-DE" sz="2400" dirty="0" smtClean="0"/>
              <a:t>BC Schloss </a:t>
            </a:r>
            <a:r>
              <a:rPr lang="de-DE" sz="2400" dirty="0" err="1" smtClean="0"/>
              <a:t>Aurolzmünster</a:t>
            </a:r>
            <a:endParaRPr lang="de-AT" sz="2400" dirty="0"/>
          </a:p>
        </p:txBody>
      </p:sp>
    </p:spTree>
    <p:extLst>
      <p:ext uri="{BB962C8B-B14F-4D97-AF65-F5344CB8AC3E}">
        <p14:creationId xmlns="" xmlns:p14="http://schemas.microsoft.com/office/powerpoint/2010/main" val="20208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dirty="0" smtClean="0"/>
              <a:t>Der </a:t>
            </a:r>
            <a:r>
              <a:rPr lang="de-DE" dirty="0" smtClean="0">
                <a:solidFill>
                  <a:srgbClr val="E30816"/>
                </a:solidFill>
              </a:rPr>
              <a:t>Präsentator zündet das Licht </a:t>
            </a:r>
            <a:r>
              <a:rPr lang="de-DE" dirty="0" smtClean="0"/>
              <a:t>der Aufmerksamkeit </a:t>
            </a:r>
            <a:br>
              <a:rPr lang="de-DE" dirty="0" smtClean="0"/>
            </a:br>
            <a:r>
              <a:rPr lang="de-DE" dirty="0" smtClean="0"/>
              <a:t>und den </a:t>
            </a:r>
            <a:r>
              <a:rPr lang="de-DE" dirty="0" smtClean="0">
                <a:solidFill>
                  <a:srgbClr val="E30816"/>
                </a:solidFill>
              </a:rPr>
              <a:t>Funken der Begeisterung</a:t>
            </a:r>
            <a:r>
              <a:rPr lang="de-DE" dirty="0" smtClean="0"/>
              <a:t>! </a:t>
            </a:r>
            <a:br>
              <a:rPr lang="de-DE" dirty="0" smtClean="0"/>
            </a:br>
            <a:r>
              <a:rPr lang="de-DE" dirty="0" smtClean="0"/>
              <a:t>Er bringt Klarheit in Komplexes und damit </a:t>
            </a:r>
            <a:r>
              <a:rPr lang="de-DE" dirty="0" smtClean="0">
                <a:solidFill>
                  <a:srgbClr val="E30816"/>
                </a:solidFill>
              </a:rPr>
              <a:t>Licht in eine Sache</a:t>
            </a:r>
            <a:r>
              <a:rPr lang="de-DE" dirty="0" smtClean="0"/>
              <a:t>.</a:t>
            </a:r>
            <a:br>
              <a:rPr lang="de-DE" dirty="0" smtClean="0"/>
            </a:br>
            <a:endParaRPr lang="de-DE" dirty="0" smtClean="0"/>
          </a:p>
          <a:p>
            <a:pPr>
              <a:lnSpc>
                <a:spcPct val="120000"/>
              </a:lnSpc>
              <a:buNone/>
            </a:pPr>
            <a:r>
              <a:rPr lang="de-DE" dirty="0" smtClean="0">
                <a:solidFill>
                  <a:srgbClr val="E30816"/>
                </a:solidFill>
              </a:rPr>
              <a:t>Präsentator und Sonne </a:t>
            </a:r>
          </a:p>
          <a:p>
            <a:pPr>
              <a:lnSpc>
                <a:spcPct val="120000"/>
              </a:lnSpc>
            </a:pPr>
            <a:r>
              <a:rPr lang="de-DE" dirty="0" smtClean="0"/>
              <a:t>treten in </a:t>
            </a:r>
            <a:r>
              <a:rPr lang="de-DE" dirty="0" smtClean="0">
                <a:solidFill>
                  <a:srgbClr val="E30816"/>
                </a:solidFill>
              </a:rPr>
              <a:t>Erscheinung</a:t>
            </a:r>
            <a:r>
              <a:rPr lang="de-DE" dirty="0" smtClean="0"/>
              <a:t>  </a:t>
            </a:r>
          </a:p>
          <a:p>
            <a:pPr lvl="1">
              <a:lnSpc>
                <a:spcPct val="120000"/>
              </a:lnSpc>
            </a:pPr>
            <a:r>
              <a:rPr lang="de-DE" dirty="0" smtClean="0"/>
              <a:t>ganz, nicht halbherzig</a:t>
            </a:r>
          </a:p>
          <a:p>
            <a:pPr lvl="1">
              <a:lnSpc>
                <a:spcPct val="120000"/>
              </a:lnSpc>
            </a:pPr>
            <a:r>
              <a:rPr lang="de-DE" dirty="0"/>
              <a:t>b</a:t>
            </a:r>
            <a:r>
              <a:rPr lang="de-DE" dirty="0" smtClean="0"/>
              <a:t>eide verstecken sich, hinter Wolken, hinter </a:t>
            </a:r>
            <a:r>
              <a:rPr lang="de-DE" dirty="0" err="1" smtClean="0"/>
              <a:t>ppt</a:t>
            </a:r>
            <a:r>
              <a:rPr lang="de-DE" dirty="0" smtClean="0"/>
              <a:t> – beides traurig</a:t>
            </a:r>
          </a:p>
          <a:p>
            <a:pPr>
              <a:lnSpc>
                <a:spcPct val="120000"/>
              </a:lnSpc>
            </a:pPr>
            <a:r>
              <a:rPr lang="de-DE" dirty="0" smtClean="0">
                <a:solidFill>
                  <a:srgbClr val="E30816"/>
                </a:solidFill>
              </a:rPr>
              <a:t>beleuchten</a:t>
            </a:r>
            <a:r>
              <a:rPr lang="de-DE" dirty="0" smtClean="0"/>
              <a:t> </a:t>
            </a:r>
            <a:r>
              <a:rPr lang="de-DE" dirty="0"/>
              <a:t>das </a:t>
            </a:r>
            <a:r>
              <a:rPr lang="de-DE" dirty="0" smtClean="0"/>
              <a:t>Wesentliche, </a:t>
            </a:r>
            <a:r>
              <a:rPr lang="de-DE" b="0" dirty="0" smtClean="0"/>
              <a:t>lassen </a:t>
            </a:r>
            <a:r>
              <a:rPr lang="de-DE" b="0" dirty="0"/>
              <a:t>vieles im </a:t>
            </a:r>
            <a:r>
              <a:rPr lang="de-DE" b="0" dirty="0" smtClean="0"/>
              <a:t>Schatten, ungesagt</a:t>
            </a:r>
          </a:p>
          <a:p>
            <a:pPr>
              <a:lnSpc>
                <a:spcPct val="120000"/>
              </a:lnSpc>
            </a:pPr>
            <a:r>
              <a:rPr lang="de-DE" dirty="0" smtClean="0">
                <a:solidFill>
                  <a:srgbClr val="E30816"/>
                </a:solidFill>
              </a:rPr>
              <a:t>erwärmen</a:t>
            </a:r>
            <a:r>
              <a:rPr lang="de-DE" dirty="0" smtClean="0"/>
              <a:t> die Herzen und zünden Funken</a:t>
            </a:r>
            <a:endParaRPr lang="de-DE" dirty="0"/>
          </a:p>
          <a:p>
            <a:pPr>
              <a:lnSpc>
                <a:spcPct val="120000"/>
              </a:lnSpc>
            </a:pPr>
            <a:r>
              <a:rPr lang="de-DE" dirty="0" smtClean="0">
                <a:solidFill>
                  <a:srgbClr val="E30816"/>
                </a:solidFill>
              </a:rPr>
              <a:t>bewirken</a:t>
            </a:r>
            <a:r>
              <a:rPr lang="de-DE" dirty="0" smtClean="0"/>
              <a:t> </a:t>
            </a:r>
            <a:r>
              <a:rPr lang="de-DE" dirty="0"/>
              <a:t>Ergebnisse </a:t>
            </a:r>
            <a:r>
              <a:rPr lang="de-DE" dirty="0" smtClean="0"/>
              <a:t>- reifen Entscheidungen und Früchte </a:t>
            </a:r>
          </a:p>
          <a:p>
            <a:pPr>
              <a:lnSpc>
                <a:spcPct val="120000"/>
              </a:lnSpc>
            </a:pPr>
            <a:r>
              <a:rPr lang="de-DE" dirty="0" smtClean="0">
                <a:solidFill>
                  <a:srgbClr val="E30816"/>
                </a:solidFill>
              </a:rPr>
              <a:t>erhellen</a:t>
            </a:r>
            <a:r>
              <a:rPr lang="de-DE" dirty="0" smtClean="0"/>
              <a:t> Gedanken und Stimmung</a:t>
            </a:r>
            <a:endParaRPr lang="de-DE" dirty="0"/>
          </a:p>
          <a:p>
            <a:pPr>
              <a:lnSpc>
                <a:spcPct val="120000"/>
              </a:lnSpc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 err="1" smtClean="0"/>
              <a:t>Als</a:t>
            </a:r>
            <a:r>
              <a:rPr sz="3200" dirty="0" smtClean="0"/>
              <a:t> </a:t>
            </a:r>
            <a:r>
              <a:rPr sz="3200" dirty="0" err="1" smtClean="0">
                <a:solidFill>
                  <a:srgbClr val="E30916"/>
                </a:solidFill>
              </a:rPr>
              <a:t>überzeugender</a:t>
            </a:r>
            <a:r>
              <a:rPr sz="3200" dirty="0" smtClean="0">
                <a:solidFill>
                  <a:srgbClr val="E30916"/>
                </a:solidFill>
              </a:rPr>
              <a:t> </a:t>
            </a:r>
            <a:r>
              <a:rPr sz="3200" dirty="0" err="1" smtClean="0">
                <a:solidFill>
                  <a:srgbClr val="E30916"/>
                </a:solidFill>
              </a:rPr>
              <a:t>Präsentator</a:t>
            </a:r>
            <a:r>
              <a:rPr sz="3200" dirty="0" smtClean="0">
                <a:solidFill>
                  <a:srgbClr val="E30916"/>
                </a:solidFill>
              </a:rPr>
              <a:t> </a:t>
            </a:r>
            <a:br>
              <a:rPr sz="3200" dirty="0" smtClean="0">
                <a:solidFill>
                  <a:srgbClr val="E30916"/>
                </a:solidFill>
              </a:rPr>
            </a:br>
            <a:r>
              <a:rPr sz="3200" dirty="0" err="1" smtClean="0"/>
              <a:t>wirke</a:t>
            </a:r>
            <a:r>
              <a:rPr sz="3200" dirty="0" smtClean="0"/>
              <a:t> </a:t>
            </a:r>
            <a:r>
              <a:rPr sz="3200" dirty="0" err="1" smtClean="0"/>
              <a:t>ich</a:t>
            </a:r>
            <a:r>
              <a:rPr sz="3200" dirty="0" smtClean="0"/>
              <a:t> </a:t>
            </a:r>
            <a:r>
              <a:rPr sz="3200" dirty="0" err="1" smtClean="0"/>
              <a:t>wie</a:t>
            </a:r>
            <a:r>
              <a:rPr sz="3200" dirty="0" smtClean="0"/>
              <a:t> die </a:t>
            </a:r>
            <a:r>
              <a:rPr sz="3200" dirty="0" err="1" smtClean="0">
                <a:solidFill>
                  <a:srgbClr val="E30816"/>
                </a:solidFill>
              </a:rPr>
              <a:t>Sonne</a:t>
            </a:r>
            <a:r>
              <a:rPr sz="3200" dirty="0" smtClean="0">
                <a:solidFill>
                  <a:srgbClr val="E30816"/>
                </a:solidFill>
              </a:rPr>
              <a:t>!</a:t>
            </a:r>
            <a:endParaRPr lang="de-DE" sz="2400" dirty="0">
              <a:solidFill>
                <a:srgbClr val="E30816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572264" y="-24"/>
            <a:ext cx="2498050" cy="2428892"/>
            <a:chOff x="3125" y="569"/>
            <a:chExt cx="625" cy="592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419" y="1008"/>
              <a:ext cx="31" cy="153"/>
            </a:xfrm>
            <a:custGeom>
              <a:avLst/>
              <a:gdLst/>
              <a:ahLst/>
              <a:cxnLst>
                <a:cxn ang="0">
                  <a:pos x="59" y="805"/>
                </a:cxn>
                <a:cxn ang="0">
                  <a:pos x="72" y="805"/>
                </a:cxn>
                <a:cxn ang="0">
                  <a:pos x="150" y="738"/>
                </a:cxn>
                <a:cxn ang="0">
                  <a:pos x="166" y="718"/>
                </a:cxn>
                <a:cxn ang="0">
                  <a:pos x="122" y="604"/>
                </a:cxn>
                <a:cxn ang="0">
                  <a:pos x="112" y="570"/>
                </a:cxn>
                <a:cxn ang="0">
                  <a:pos x="106" y="536"/>
                </a:cxn>
                <a:cxn ang="0">
                  <a:pos x="106" y="502"/>
                </a:cxn>
                <a:cxn ang="0">
                  <a:pos x="107" y="466"/>
                </a:cxn>
                <a:cxn ang="0">
                  <a:pos x="112" y="431"/>
                </a:cxn>
                <a:cxn ang="0">
                  <a:pos x="118" y="395"/>
                </a:cxn>
                <a:cxn ang="0">
                  <a:pos x="125" y="360"/>
                </a:cxn>
                <a:cxn ang="0">
                  <a:pos x="131" y="324"/>
                </a:cxn>
                <a:cxn ang="0">
                  <a:pos x="136" y="290"/>
                </a:cxn>
                <a:cxn ang="0">
                  <a:pos x="138" y="257"/>
                </a:cxn>
                <a:cxn ang="0">
                  <a:pos x="137" y="161"/>
                </a:cxn>
                <a:cxn ang="0">
                  <a:pos x="137" y="90"/>
                </a:cxn>
                <a:cxn ang="0">
                  <a:pos x="138" y="40"/>
                </a:cxn>
                <a:cxn ang="0">
                  <a:pos x="128" y="6"/>
                </a:cxn>
                <a:cxn ang="0">
                  <a:pos x="114" y="0"/>
                </a:cxn>
                <a:cxn ang="0">
                  <a:pos x="93" y="10"/>
                </a:cxn>
                <a:cxn ang="0">
                  <a:pos x="74" y="22"/>
                </a:cxn>
                <a:cxn ang="0">
                  <a:pos x="54" y="37"/>
                </a:cxn>
                <a:cxn ang="0">
                  <a:pos x="39" y="55"/>
                </a:cxn>
                <a:cxn ang="0">
                  <a:pos x="27" y="74"/>
                </a:cxn>
                <a:cxn ang="0">
                  <a:pos x="23" y="97"/>
                </a:cxn>
                <a:cxn ang="0">
                  <a:pos x="26" y="162"/>
                </a:cxn>
                <a:cxn ang="0">
                  <a:pos x="32" y="250"/>
                </a:cxn>
                <a:cxn ang="0">
                  <a:pos x="34" y="328"/>
                </a:cxn>
                <a:cxn ang="0">
                  <a:pos x="33" y="366"/>
                </a:cxn>
                <a:cxn ang="0">
                  <a:pos x="28" y="392"/>
                </a:cxn>
                <a:cxn ang="0">
                  <a:pos x="23" y="421"/>
                </a:cxn>
                <a:cxn ang="0">
                  <a:pos x="17" y="451"/>
                </a:cxn>
                <a:cxn ang="0">
                  <a:pos x="12" y="482"/>
                </a:cxn>
                <a:cxn ang="0">
                  <a:pos x="6" y="514"/>
                </a:cxn>
                <a:cxn ang="0">
                  <a:pos x="3" y="545"/>
                </a:cxn>
                <a:cxn ang="0">
                  <a:pos x="2" y="574"/>
                </a:cxn>
                <a:cxn ang="0">
                  <a:pos x="2" y="603"/>
                </a:cxn>
                <a:cxn ang="0">
                  <a:pos x="5" y="629"/>
                </a:cxn>
                <a:cxn ang="0">
                  <a:pos x="56" y="795"/>
                </a:cxn>
              </a:cxnLst>
              <a:rect l="0" t="0" r="r" b="b"/>
              <a:pathLst>
                <a:path w="166" h="809">
                  <a:moveTo>
                    <a:pt x="56" y="795"/>
                  </a:moveTo>
                  <a:lnTo>
                    <a:pt x="59" y="805"/>
                  </a:lnTo>
                  <a:lnTo>
                    <a:pt x="64" y="809"/>
                  </a:lnTo>
                  <a:lnTo>
                    <a:pt x="72" y="805"/>
                  </a:lnTo>
                  <a:lnTo>
                    <a:pt x="84" y="796"/>
                  </a:lnTo>
                  <a:lnTo>
                    <a:pt x="150" y="738"/>
                  </a:lnTo>
                  <a:lnTo>
                    <a:pt x="162" y="726"/>
                  </a:lnTo>
                  <a:lnTo>
                    <a:pt x="166" y="718"/>
                  </a:lnTo>
                  <a:lnTo>
                    <a:pt x="164" y="708"/>
                  </a:lnTo>
                  <a:lnTo>
                    <a:pt x="122" y="604"/>
                  </a:lnTo>
                  <a:lnTo>
                    <a:pt x="116" y="587"/>
                  </a:lnTo>
                  <a:lnTo>
                    <a:pt x="112" y="570"/>
                  </a:lnTo>
                  <a:lnTo>
                    <a:pt x="108" y="553"/>
                  </a:lnTo>
                  <a:lnTo>
                    <a:pt x="106" y="536"/>
                  </a:lnTo>
                  <a:lnTo>
                    <a:pt x="106" y="518"/>
                  </a:lnTo>
                  <a:lnTo>
                    <a:pt x="106" y="502"/>
                  </a:lnTo>
                  <a:lnTo>
                    <a:pt x="106" y="484"/>
                  </a:lnTo>
                  <a:lnTo>
                    <a:pt x="107" y="466"/>
                  </a:lnTo>
                  <a:lnTo>
                    <a:pt x="110" y="448"/>
                  </a:lnTo>
                  <a:lnTo>
                    <a:pt x="112" y="431"/>
                  </a:lnTo>
                  <a:lnTo>
                    <a:pt x="116" y="413"/>
                  </a:lnTo>
                  <a:lnTo>
                    <a:pt x="118" y="395"/>
                  </a:lnTo>
                  <a:lnTo>
                    <a:pt x="122" y="377"/>
                  </a:lnTo>
                  <a:lnTo>
                    <a:pt x="125" y="360"/>
                  </a:lnTo>
                  <a:lnTo>
                    <a:pt x="128" y="342"/>
                  </a:lnTo>
                  <a:lnTo>
                    <a:pt x="131" y="324"/>
                  </a:lnTo>
                  <a:lnTo>
                    <a:pt x="134" y="307"/>
                  </a:lnTo>
                  <a:lnTo>
                    <a:pt x="136" y="290"/>
                  </a:lnTo>
                  <a:lnTo>
                    <a:pt x="137" y="274"/>
                  </a:lnTo>
                  <a:lnTo>
                    <a:pt x="138" y="257"/>
                  </a:lnTo>
                  <a:lnTo>
                    <a:pt x="138" y="209"/>
                  </a:lnTo>
                  <a:lnTo>
                    <a:pt x="137" y="161"/>
                  </a:lnTo>
                  <a:lnTo>
                    <a:pt x="136" y="113"/>
                  </a:lnTo>
                  <a:lnTo>
                    <a:pt x="137" y="90"/>
                  </a:lnTo>
                  <a:lnTo>
                    <a:pt x="138" y="65"/>
                  </a:lnTo>
                  <a:lnTo>
                    <a:pt x="138" y="40"/>
                  </a:lnTo>
                  <a:lnTo>
                    <a:pt x="132" y="18"/>
                  </a:lnTo>
                  <a:lnTo>
                    <a:pt x="128" y="6"/>
                  </a:lnTo>
                  <a:lnTo>
                    <a:pt x="122" y="0"/>
                  </a:lnTo>
                  <a:lnTo>
                    <a:pt x="114" y="0"/>
                  </a:lnTo>
                  <a:lnTo>
                    <a:pt x="102" y="5"/>
                  </a:lnTo>
                  <a:lnTo>
                    <a:pt x="93" y="10"/>
                  </a:lnTo>
                  <a:lnTo>
                    <a:pt x="83" y="16"/>
                  </a:lnTo>
                  <a:lnTo>
                    <a:pt x="74" y="22"/>
                  </a:lnTo>
                  <a:lnTo>
                    <a:pt x="64" y="29"/>
                  </a:lnTo>
                  <a:lnTo>
                    <a:pt x="54" y="37"/>
                  </a:lnTo>
                  <a:lnTo>
                    <a:pt x="46" y="46"/>
                  </a:lnTo>
                  <a:lnTo>
                    <a:pt x="39" y="55"/>
                  </a:lnTo>
                  <a:lnTo>
                    <a:pt x="32" y="65"/>
                  </a:lnTo>
                  <a:lnTo>
                    <a:pt x="27" y="74"/>
                  </a:lnTo>
                  <a:lnTo>
                    <a:pt x="23" y="84"/>
                  </a:lnTo>
                  <a:lnTo>
                    <a:pt x="23" y="97"/>
                  </a:lnTo>
                  <a:lnTo>
                    <a:pt x="24" y="125"/>
                  </a:lnTo>
                  <a:lnTo>
                    <a:pt x="26" y="162"/>
                  </a:lnTo>
                  <a:lnTo>
                    <a:pt x="29" y="205"/>
                  </a:lnTo>
                  <a:lnTo>
                    <a:pt x="32" y="250"/>
                  </a:lnTo>
                  <a:lnTo>
                    <a:pt x="33" y="293"/>
                  </a:lnTo>
                  <a:lnTo>
                    <a:pt x="34" y="328"/>
                  </a:lnTo>
                  <a:lnTo>
                    <a:pt x="34" y="353"/>
                  </a:lnTo>
                  <a:lnTo>
                    <a:pt x="33" y="366"/>
                  </a:lnTo>
                  <a:lnTo>
                    <a:pt x="30" y="379"/>
                  </a:lnTo>
                  <a:lnTo>
                    <a:pt x="28" y="392"/>
                  </a:lnTo>
                  <a:lnTo>
                    <a:pt x="26" y="407"/>
                  </a:lnTo>
                  <a:lnTo>
                    <a:pt x="23" y="421"/>
                  </a:lnTo>
                  <a:lnTo>
                    <a:pt x="21" y="437"/>
                  </a:lnTo>
                  <a:lnTo>
                    <a:pt x="17" y="451"/>
                  </a:lnTo>
                  <a:lnTo>
                    <a:pt x="15" y="467"/>
                  </a:lnTo>
                  <a:lnTo>
                    <a:pt x="12" y="482"/>
                  </a:lnTo>
                  <a:lnTo>
                    <a:pt x="9" y="498"/>
                  </a:lnTo>
                  <a:lnTo>
                    <a:pt x="6" y="514"/>
                  </a:lnTo>
                  <a:lnTo>
                    <a:pt x="5" y="529"/>
                  </a:lnTo>
                  <a:lnTo>
                    <a:pt x="3" y="545"/>
                  </a:lnTo>
                  <a:lnTo>
                    <a:pt x="2" y="559"/>
                  </a:lnTo>
                  <a:lnTo>
                    <a:pt x="2" y="574"/>
                  </a:lnTo>
                  <a:lnTo>
                    <a:pt x="0" y="588"/>
                  </a:lnTo>
                  <a:lnTo>
                    <a:pt x="2" y="603"/>
                  </a:lnTo>
                  <a:lnTo>
                    <a:pt x="3" y="616"/>
                  </a:lnTo>
                  <a:lnTo>
                    <a:pt x="5" y="629"/>
                  </a:lnTo>
                  <a:lnTo>
                    <a:pt x="9" y="641"/>
                  </a:lnTo>
                  <a:lnTo>
                    <a:pt x="56" y="79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529" y="978"/>
              <a:ext cx="131" cy="135"/>
            </a:xfrm>
            <a:custGeom>
              <a:avLst/>
              <a:gdLst/>
              <a:ahLst/>
              <a:cxnLst>
                <a:cxn ang="0">
                  <a:pos x="436" y="353"/>
                </a:cxn>
                <a:cxn ang="0">
                  <a:pos x="402" y="314"/>
                </a:cxn>
                <a:cxn ang="0">
                  <a:pos x="366" y="272"/>
                </a:cxn>
                <a:cxn ang="0">
                  <a:pos x="330" y="229"/>
                </a:cxn>
                <a:cxn ang="0">
                  <a:pos x="293" y="185"/>
                </a:cxn>
                <a:cxn ang="0">
                  <a:pos x="255" y="140"/>
                </a:cxn>
                <a:cxn ang="0">
                  <a:pos x="219" y="99"/>
                </a:cxn>
                <a:cxn ang="0">
                  <a:pos x="183" y="62"/>
                </a:cxn>
                <a:cxn ang="0">
                  <a:pos x="148" y="30"/>
                </a:cxn>
                <a:cxn ang="0">
                  <a:pos x="116" y="6"/>
                </a:cxn>
                <a:cxn ang="0">
                  <a:pos x="92" y="0"/>
                </a:cxn>
                <a:cxn ang="0">
                  <a:pos x="64" y="7"/>
                </a:cxn>
                <a:cxn ang="0">
                  <a:pos x="33" y="37"/>
                </a:cxn>
                <a:cxn ang="0">
                  <a:pos x="6" y="65"/>
                </a:cxn>
                <a:cxn ang="0">
                  <a:pos x="0" y="77"/>
                </a:cxn>
                <a:cxn ang="0">
                  <a:pos x="8" y="90"/>
                </a:cxn>
                <a:cxn ang="0">
                  <a:pos x="35" y="116"/>
                </a:cxn>
                <a:cxn ang="0">
                  <a:pos x="72" y="153"/>
                </a:cxn>
                <a:cxn ang="0">
                  <a:pos x="108" y="192"/>
                </a:cxn>
                <a:cxn ang="0">
                  <a:pos x="144" y="229"/>
                </a:cxn>
                <a:cxn ang="0">
                  <a:pos x="180" y="267"/>
                </a:cxn>
                <a:cxn ang="0">
                  <a:pos x="216" y="306"/>
                </a:cxn>
                <a:cxn ang="0">
                  <a:pos x="252" y="344"/>
                </a:cxn>
                <a:cxn ang="0">
                  <a:pos x="288" y="381"/>
                </a:cxn>
                <a:cxn ang="0">
                  <a:pos x="324" y="419"/>
                </a:cxn>
                <a:cxn ang="0">
                  <a:pos x="362" y="455"/>
                </a:cxn>
                <a:cxn ang="0">
                  <a:pos x="392" y="482"/>
                </a:cxn>
                <a:cxn ang="0">
                  <a:pos x="414" y="503"/>
                </a:cxn>
                <a:cxn ang="0">
                  <a:pos x="438" y="523"/>
                </a:cxn>
                <a:cxn ang="0">
                  <a:pos x="462" y="545"/>
                </a:cxn>
                <a:cxn ang="0">
                  <a:pos x="486" y="566"/>
                </a:cxn>
                <a:cxn ang="0">
                  <a:pos x="510" y="589"/>
                </a:cxn>
                <a:cxn ang="0">
                  <a:pos x="533" y="612"/>
                </a:cxn>
                <a:cxn ang="0">
                  <a:pos x="555" y="636"/>
                </a:cxn>
                <a:cxn ang="0">
                  <a:pos x="574" y="661"/>
                </a:cxn>
                <a:cxn ang="0">
                  <a:pos x="590" y="686"/>
                </a:cxn>
                <a:cxn ang="0">
                  <a:pos x="603" y="710"/>
                </a:cxn>
                <a:cxn ang="0">
                  <a:pos x="614" y="716"/>
                </a:cxn>
                <a:cxn ang="0">
                  <a:pos x="632" y="707"/>
                </a:cxn>
                <a:cxn ang="0">
                  <a:pos x="644" y="697"/>
                </a:cxn>
                <a:cxn ang="0">
                  <a:pos x="656" y="689"/>
                </a:cxn>
                <a:cxn ang="0">
                  <a:pos x="667" y="678"/>
                </a:cxn>
                <a:cxn ang="0">
                  <a:pos x="677" y="667"/>
                </a:cxn>
                <a:cxn ang="0">
                  <a:pos x="686" y="656"/>
                </a:cxn>
                <a:cxn ang="0">
                  <a:pos x="692" y="644"/>
                </a:cxn>
                <a:cxn ang="0">
                  <a:pos x="694" y="631"/>
                </a:cxn>
                <a:cxn ang="0">
                  <a:pos x="693" y="618"/>
                </a:cxn>
                <a:cxn ang="0">
                  <a:pos x="687" y="605"/>
                </a:cxn>
                <a:cxn ang="0">
                  <a:pos x="676" y="591"/>
                </a:cxn>
                <a:cxn ang="0">
                  <a:pos x="614" y="523"/>
                </a:cxn>
                <a:cxn ang="0">
                  <a:pos x="551" y="456"/>
                </a:cxn>
                <a:cxn ang="0">
                  <a:pos x="509" y="421"/>
                </a:cxn>
                <a:cxn ang="0">
                  <a:pos x="467" y="386"/>
                </a:cxn>
              </a:cxnLst>
              <a:rect l="0" t="0" r="r" b="b"/>
              <a:pathLst>
                <a:path w="694" h="716">
                  <a:moveTo>
                    <a:pt x="452" y="371"/>
                  </a:moveTo>
                  <a:lnTo>
                    <a:pt x="436" y="353"/>
                  </a:lnTo>
                  <a:lnTo>
                    <a:pt x="419" y="335"/>
                  </a:lnTo>
                  <a:lnTo>
                    <a:pt x="402" y="314"/>
                  </a:lnTo>
                  <a:lnTo>
                    <a:pt x="384" y="294"/>
                  </a:lnTo>
                  <a:lnTo>
                    <a:pt x="366" y="272"/>
                  </a:lnTo>
                  <a:lnTo>
                    <a:pt x="348" y="251"/>
                  </a:lnTo>
                  <a:lnTo>
                    <a:pt x="330" y="229"/>
                  </a:lnTo>
                  <a:lnTo>
                    <a:pt x="311" y="206"/>
                  </a:lnTo>
                  <a:lnTo>
                    <a:pt x="293" y="185"/>
                  </a:lnTo>
                  <a:lnTo>
                    <a:pt x="274" y="162"/>
                  </a:lnTo>
                  <a:lnTo>
                    <a:pt x="255" y="140"/>
                  </a:lnTo>
                  <a:lnTo>
                    <a:pt x="237" y="120"/>
                  </a:lnTo>
                  <a:lnTo>
                    <a:pt x="219" y="99"/>
                  </a:lnTo>
                  <a:lnTo>
                    <a:pt x="200" y="80"/>
                  </a:lnTo>
                  <a:lnTo>
                    <a:pt x="183" y="62"/>
                  </a:lnTo>
                  <a:lnTo>
                    <a:pt x="165" y="45"/>
                  </a:lnTo>
                  <a:lnTo>
                    <a:pt x="148" y="30"/>
                  </a:lnTo>
                  <a:lnTo>
                    <a:pt x="131" y="17"/>
                  </a:lnTo>
                  <a:lnTo>
                    <a:pt x="116" y="6"/>
                  </a:lnTo>
                  <a:lnTo>
                    <a:pt x="104" y="0"/>
                  </a:lnTo>
                  <a:lnTo>
                    <a:pt x="92" y="0"/>
                  </a:lnTo>
                  <a:lnTo>
                    <a:pt x="78" y="1"/>
                  </a:lnTo>
                  <a:lnTo>
                    <a:pt x="64" y="7"/>
                  </a:lnTo>
                  <a:lnTo>
                    <a:pt x="51" y="17"/>
                  </a:lnTo>
                  <a:lnTo>
                    <a:pt x="33" y="37"/>
                  </a:lnTo>
                  <a:lnTo>
                    <a:pt x="15" y="56"/>
                  </a:lnTo>
                  <a:lnTo>
                    <a:pt x="6" y="65"/>
                  </a:lnTo>
                  <a:lnTo>
                    <a:pt x="3" y="72"/>
                  </a:lnTo>
                  <a:lnTo>
                    <a:pt x="0" y="77"/>
                  </a:lnTo>
                  <a:lnTo>
                    <a:pt x="3" y="83"/>
                  </a:lnTo>
                  <a:lnTo>
                    <a:pt x="8" y="90"/>
                  </a:lnTo>
                  <a:lnTo>
                    <a:pt x="16" y="98"/>
                  </a:lnTo>
                  <a:lnTo>
                    <a:pt x="35" y="116"/>
                  </a:lnTo>
                  <a:lnTo>
                    <a:pt x="53" y="135"/>
                  </a:lnTo>
                  <a:lnTo>
                    <a:pt x="72" y="153"/>
                  </a:lnTo>
                  <a:lnTo>
                    <a:pt x="90" y="173"/>
                  </a:lnTo>
                  <a:lnTo>
                    <a:pt x="108" y="192"/>
                  </a:lnTo>
                  <a:lnTo>
                    <a:pt x="126" y="210"/>
                  </a:lnTo>
                  <a:lnTo>
                    <a:pt x="144" y="229"/>
                  </a:lnTo>
                  <a:lnTo>
                    <a:pt x="162" y="248"/>
                  </a:lnTo>
                  <a:lnTo>
                    <a:pt x="180" y="267"/>
                  </a:lnTo>
                  <a:lnTo>
                    <a:pt x="198" y="287"/>
                  </a:lnTo>
                  <a:lnTo>
                    <a:pt x="216" y="306"/>
                  </a:lnTo>
                  <a:lnTo>
                    <a:pt x="234" y="325"/>
                  </a:lnTo>
                  <a:lnTo>
                    <a:pt x="252" y="344"/>
                  </a:lnTo>
                  <a:lnTo>
                    <a:pt x="270" y="363"/>
                  </a:lnTo>
                  <a:lnTo>
                    <a:pt x="288" y="381"/>
                  </a:lnTo>
                  <a:lnTo>
                    <a:pt x="306" y="401"/>
                  </a:lnTo>
                  <a:lnTo>
                    <a:pt x="324" y="419"/>
                  </a:lnTo>
                  <a:lnTo>
                    <a:pt x="344" y="437"/>
                  </a:lnTo>
                  <a:lnTo>
                    <a:pt x="362" y="455"/>
                  </a:lnTo>
                  <a:lnTo>
                    <a:pt x="381" y="473"/>
                  </a:lnTo>
                  <a:lnTo>
                    <a:pt x="392" y="482"/>
                  </a:lnTo>
                  <a:lnTo>
                    <a:pt x="402" y="493"/>
                  </a:lnTo>
                  <a:lnTo>
                    <a:pt x="414" y="503"/>
                  </a:lnTo>
                  <a:lnTo>
                    <a:pt x="426" y="513"/>
                  </a:lnTo>
                  <a:lnTo>
                    <a:pt x="438" y="523"/>
                  </a:lnTo>
                  <a:lnTo>
                    <a:pt x="450" y="534"/>
                  </a:lnTo>
                  <a:lnTo>
                    <a:pt x="462" y="545"/>
                  </a:lnTo>
                  <a:lnTo>
                    <a:pt x="474" y="555"/>
                  </a:lnTo>
                  <a:lnTo>
                    <a:pt x="486" y="566"/>
                  </a:lnTo>
                  <a:lnTo>
                    <a:pt x="498" y="578"/>
                  </a:lnTo>
                  <a:lnTo>
                    <a:pt x="510" y="589"/>
                  </a:lnTo>
                  <a:lnTo>
                    <a:pt x="522" y="601"/>
                  </a:lnTo>
                  <a:lnTo>
                    <a:pt x="533" y="612"/>
                  </a:lnTo>
                  <a:lnTo>
                    <a:pt x="544" y="624"/>
                  </a:lnTo>
                  <a:lnTo>
                    <a:pt x="555" y="636"/>
                  </a:lnTo>
                  <a:lnTo>
                    <a:pt x="564" y="649"/>
                  </a:lnTo>
                  <a:lnTo>
                    <a:pt x="574" y="661"/>
                  </a:lnTo>
                  <a:lnTo>
                    <a:pt x="582" y="674"/>
                  </a:lnTo>
                  <a:lnTo>
                    <a:pt x="590" y="686"/>
                  </a:lnTo>
                  <a:lnTo>
                    <a:pt x="597" y="699"/>
                  </a:lnTo>
                  <a:lnTo>
                    <a:pt x="603" y="710"/>
                  </a:lnTo>
                  <a:lnTo>
                    <a:pt x="608" y="715"/>
                  </a:lnTo>
                  <a:lnTo>
                    <a:pt x="614" y="716"/>
                  </a:lnTo>
                  <a:lnTo>
                    <a:pt x="621" y="713"/>
                  </a:lnTo>
                  <a:lnTo>
                    <a:pt x="632" y="707"/>
                  </a:lnTo>
                  <a:lnTo>
                    <a:pt x="638" y="702"/>
                  </a:lnTo>
                  <a:lnTo>
                    <a:pt x="644" y="697"/>
                  </a:lnTo>
                  <a:lnTo>
                    <a:pt x="650" y="693"/>
                  </a:lnTo>
                  <a:lnTo>
                    <a:pt x="656" y="689"/>
                  </a:lnTo>
                  <a:lnTo>
                    <a:pt x="662" y="684"/>
                  </a:lnTo>
                  <a:lnTo>
                    <a:pt x="667" y="678"/>
                  </a:lnTo>
                  <a:lnTo>
                    <a:pt x="673" y="673"/>
                  </a:lnTo>
                  <a:lnTo>
                    <a:pt x="677" y="667"/>
                  </a:lnTo>
                  <a:lnTo>
                    <a:pt x="682" y="662"/>
                  </a:lnTo>
                  <a:lnTo>
                    <a:pt x="686" y="656"/>
                  </a:lnTo>
                  <a:lnTo>
                    <a:pt x="689" y="650"/>
                  </a:lnTo>
                  <a:lnTo>
                    <a:pt x="692" y="644"/>
                  </a:lnTo>
                  <a:lnTo>
                    <a:pt x="694" y="638"/>
                  </a:lnTo>
                  <a:lnTo>
                    <a:pt x="694" y="631"/>
                  </a:lnTo>
                  <a:lnTo>
                    <a:pt x="694" y="625"/>
                  </a:lnTo>
                  <a:lnTo>
                    <a:pt x="693" y="618"/>
                  </a:lnTo>
                  <a:lnTo>
                    <a:pt x="691" y="612"/>
                  </a:lnTo>
                  <a:lnTo>
                    <a:pt x="687" y="605"/>
                  </a:lnTo>
                  <a:lnTo>
                    <a:pt x="682" y="597"/>
                  </a:lnTo>
                  <a:lnTo>
                    <a:pt x="676" y="591"/>
                  </a:lnTo>
                  <a:lnTo>
                    <a:pt x="645" y="558"/>
                  </a:lnTo>
                  <a:lnTo>
                    <a:pt x="614" y="523"/>
                  </a:lnTo>
                  <a:lnTo>
                    <a:pt x="582" y="489"/>
                  </a:lnTo>
                  <a:lnTo>
                    <a:pt x="551" y="456"/>
                  </a:lnTo>
                  <a:lnTo>
                    <a:pt x="531" y="438"/>
                  </a:lnTo>
                  <a:lnTo>
                    <a:pt x="509" y="421"/>
                  </a:lnTo>
                  <a:lnTo>
                    <a:pt x="488" y="404"/>
                  </a:lnTo>
                  <a:lnTo>
                    <a:pt x="467" y="386"/>
                  </a:lnTo>
                  <a:lnTo>
                    <a:pt x="452" y="37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230" y="1000"/>
              <a:ext cx="93" cy="84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3" y="439"/>
                </a:cxn>
                <a:cxn ang="0">
                  <a:pos x="9" y="442"/>
                </a:cxn>
                <a:cxn ang="0">
                  <a:pos x="15" y="439"/>
                </a:cxn>
                <a:cxn ang="0">
                  <a:pos x="488" y="18"/>
                </a:cxn>
                <a:cxn ang="0">
                  <a:pos x="493" y="11"/>
                </a:cxn>
                <a:cxn ang="0">
                  <a:pos x="489" y="4"/>
                </a:cxn>
                <a:cxn ang="0">
                  <a:pos x="482" y="0"/>
                </a:cxn>
                <a:cxn ang="0">
                  <a:pos x="475" y="3"/>
                </a:cxn>
                <a:cxn ang="0">
                  <a:pos x="4" y="427"/>
                </a:cxn>
                <a:cxn ang="0">
                  <a:pos x="0" y="433"/>
                </a:cxn>
              </a:cxnLst>
              <a:rect l="0" t="0" r="r" b="b"/>
              <a:pathLst>
                <a:path w="493" h="442">
                  <a:moveTo>
                    <a:pt x="0" y="433"/>
                  </a:moveTo>
                  <a:lnTo>
                    <a:pt x="3" y="439"/>
                  </a:lnTo>
                  <a:lnTo>
                    <a:pt x="9" y="442"/>
                  </a:lnTo>
                  <a:lnTo>
                    <a:pt x="15" y="439"/>
                  </a:lnTo>
                  <a:lnTo>
                    <a:pt x="488" y="18"/>
                  </a:lnTo>
                  <a:lnTo>
                    <a:pt x="493" y="11"/>
                  </a:lnTo>
                  <a:lnTo>
                    <a:pt x="489" y="4"/>
                  </a:lnTo>
                  <a:lnTo>
                    <a:pt x="482" y="0"/>
                  </a:lnTo>
                  <a:lnTo>
                    <a:pt x="475" y="3"/>
                  </a:lnTo>
                  <a:lnTo>
                    <a:pt x="4" y="427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286" y="717"/>
              <a:ext cx="290" cy="264"/>
            </a:xfrm>
            <a:custGeom>
              <a:avLst/>
              <a:gdLst/>
              <a:ahLst/>
              <a:cxnLst>
                <a:cxn ang="0">
                  <a:pos x="1037" y="42"/>
                </a:cxn>
                <a:cxn ang="0">
                  <a:pos x="997" y="31"/>
                </a:cxn>
                <a:cxn ang="0">
                  <a:pos x="950" y="19"/>
                </a:cxn>
                <a:cxn ang="0">
                  <a:pos x="904" y="9"/>
                </a:cxn>
                <a:cxn ang="0">
                  <a:pos x="859" y="2"/>
                </a:cxn>
                <a:cxn ang="0">
                  <a:pos x="823" y="0"/>
                </a:cxn>
                <a:cxn ang="0">
                  <a:pos x="780" y="6"/>
                </a:cxn>
                <a:cxn ang="0">
                  <a:pos x="701" y="14"/>
                </a:cxn>
                <a:cxn ang="0">
                  <a:pos x="602" y="47"/>
                </a:cxn>
                <a:cxn ang="0">
                  <a:pos x="505" y="89"/>
                </a:cxn>
                <a:cxn ang="0">
                  <a:pos x="410" y="138"/>
                </a:cxn>
                <a:cxn ang="0">
                  <a:pos x="321" y="195"/>
                </a:cxn>
                <a:cxn ang="0">
                  <a:pos x="239" y="261"/>
                </a:cxn>
                <a:cxn ang="0">
                  <a:pos x="165" y="336"/>
                </a:cxn>
                <a:cxn ang="0">
                  <a:pos x="97" y="427"/>
                </a:cxn>
                <a:cxn ang="0">
                  <a:pos x="39" y="548"/>
                </a:cxn>
                <a:cxn ang="0">
                  <a:pos x="7" y="681"/>
                </a:cxn>
                <a:cxn ang="0">
                  <a:pos x="0" y="818"/>
                </a:cxn>
                <a:cxn ang="0">
                  <a:pos x="21" y="954"/>
                </a:cxn>
                <a:cxn ang="0">
                  <a:pos x="71" y="1080"/>
                </a:cxn>
                <a:cxn ang="0">
                  <a:pos x="150" y="1189"/>
                </a:cxn>
                <a:cxn ang="0">
                  <a:pos x="206" y="1240"/>
                </a:cxn>
                <a:cxn ang="0">
                  <a:pos x="239" y="1266"/>
                </a:cxn>
                <a:cxn ang="0">
                  <a:pos x="273" y="1290"/>
                </a:cxn>
                <a:cxn ang="0">
                  <a:pos x="308" y="1313"/>
                </a:cxn>
                <a:cxn ang="0">
                  <a:pos x="344" y="1333"/>
                </a:cxn>
                <a:cxn ang="0">
                  <a:pos x="383" y="1352"/>
                </a:cxn>
                <a:cxn ang="0">
                  <a:pos x="422" y="1369"/>
                </a:cxn>
                <a:cxn ang="0">
                  <a:pos x="560" y="1396"/>
                </a:cxn>
                <a:cxn ang="0">
                  <a:pos x="710" y="1384"/>
                </a:cxn>
                <a:cxn ang="0">
                  <a:pos x="866" y="1342"/>
                </a:cxn>
                <a:cxn ang="0">
                  <a:pos x="1018" y="1276"/>
                </a:cxn>
                <a:cxn ang="0">
                  <a:pos x="1159" y="1196"/>
                </a:cxn>
                <a:cxn ang="0">
                  <a:pos x="1283" y="1110"/>
                </a:cxn>
                <a:cxn ang="0">
                  <a:pos x="1361" y="1043"/>
                </a:cxn>
                <a:cxn ang="0">
                  <a:pos x="1392" y="1012"/>
                </a:cxn>
                <a:cxn ang="0">
                  <a:pos x="1423" y="974"/>
                </a:cxn>
                <a:cxn ang="0">
                  <a:pos x="1453" y="935"/>
                </a:cxn>
                <a:cxn ang="0">
                  <a:pos x="1480" y="893"/>
                </a:cxn>
                <a:cxn ang="0">
                  <a:pos x="1503" y="851"/>
                </a:cxn>
                <a:cxn ang="0">
                  <a:pos x="1518" y="809"/>
                </a:cxn>
                <a:cxn ang="0">
                  <a:pos x="1529" y="728"/>
                </a:cxn>
                <a:cxn ang="0">
                  <a:pos x="1534" y="630"/>
                </a:cxn>
                <a:cxn ang="0">
                  <a:pos x="1530" y="545"/>
                </a:cxn>
                <a:cxn ang="0">
                  <a:pos x="1515" y="468"/>
                </a:cxn>
                <a:cxn ang="0">
                  <a:pos x="1487" y="398"/>
                </a:cxn>
                <a:cxn ang="0">
                  <a:pos x="1449" y="331"/>
                </a:cxn>
                <a:cxn ang="0">
                  <a:pos x="1402" y="266"/>
                </a:cxn>
                <a:cxn ang="0">
                  <a:pos x="1347" y="201"/>
                </a:cxn>
                <a:cxn ang="0">
                  <a:pos x="1306" y="159"/>
                </a:cxn>
                <a:cxn ang="0">
                  <a:pos x="1270" y="134"/>
                </a:cxn>
                <a:cxn ang="0">
                  <a:pos x="1231" y="113"/>
                </a:cxn>
                <a:cxn ang="0">
                  <a:pos x="1189" y="96"/>
                </a:cxn>
                <a:cxn ang="0">
                  <a:pos x="1147" y="80"/>
                </a:cxn>
                <a:cxn ang="0">
                  <a:pos x="1105" y="66"/>
                </a:cxn>
                <a:cxn ang="0">
                  <a:pos x="1066" y="51"/>
                </a:cxn>
              </a:cxnLst>
              <a:rect l="0" t="0" r="r" b="b"/>
              <a:pathLst>
                <a:path w="1534" h="1396">
                  <a:moveTo>
                    <a:pt x="1057" y="49"/>
                  </a:moveTo>
                  <a:lnTo>
                    <a:pt x="1048" y="45"/>
                  </a:lnTo>
                  <a:lnTo>
                    <a:pt x="1037" y="42"/>
                  </a:lnTo>
                  <a:lnTo>
                    <a:pt x="1025" y="38"/>
                  </a:lnTo>
                  <a:lnTo>
                    <a:pt x="1012" y="35"/>
                  </a:lnTo>
                  <a:lnTo>
                    <a:pt x="997" y="31"/>
                  </a:lnTo>
                  <a:lnTo>
                    <a:pt x="982" y="26"/>
                  </a:lnTo>
                  <a:lnTo>
                    <a:pt x="967" y="23"/>
                  </a:lnTo>
                  <a:lnTo>
                    <a:pt x="950" y="19"/>
                  </a:lnTo>
                  <a:lnTo>
                    <a:pt x="935" y="15"/>
                  </a:lnTo>
                  <a:lnTo>
                    <a:pt x="919" y="12"/>
                  </a:lnTo>
                  <a:lnTo>
                    <a:pt x="904" y="9"/>
                  </a:lnTo>
                  <a:lnTo>
                    <a:pt x="888" y="6"/>
                  </a:lnTo>
                  <a:lnTo>
                    <a:pt x="874" y="3"/>
                  </a:lnTo>
                  <a:lnTo>
                    <a:pt x="859" y="2"/>
                  </a:lnTo>
                  <a:lnTo>
                    <a:pt x="846" y="1"/>
                  </a:lnTo>
                  <a:lnTo>
                    <a:pt x="834" y="0"/>
                  </a:lnTo>
                  <a:lnTo>
                    <a:pt x="823" y="0"/>
                  </a:lnTo>
                  <a:lnTo>
                    <a:pt x="814" y="0"/>
                  </a:lnTo>
                  <a:lnTo>
                    <a:pt x="806" y="1"/>
                  </a:lnTo>
                  <a:lnTo>
                    <a:pt x="780" y="6"/>
                  </a:lnTo>
                  <a:lnTo>
                    <a:pt x="754" y="7"/>
                  </a:lnTo>
                  <a:lnTo>
                    <a:pt x="727" y="9"/>
                  </a:lnTo>
                  <a:lnTo>
                    <a:pt x="701" y="14"/>
                  </a:lnTo>
                  <a:lnTo>
                    <a:pt x="668" y="24"/>
                  </a:lnTo>
                  <a:lnTo>
                    <a:pt x="635" y="36"/>
                  </a:lnTo>
                  <a:lnTo>
                    <a:pt x="602" y="47"/>
                  </a:lnTo>
                  <a:lnTo>
                    <a:pt x="570" y="60"/>
                  </a:lnTo>
                  <a:lnTo>
                    <a:pt x="538" y="74"/>
                  </a:lnTo>
                  <a:lnTo>
                    <a:pt x="505" y="89"/>
                  </a:lnTo>
                  <a:lnTo>
                    <a:pt x="473" y="104"/>
                  </a:lnTo>
                  <a:lnTo>
                    <a:pt x="441" y="120"/>
                  </a:lnTo>
                  <a:lnTo>
                    <a:pt x="410" y="138"/>
                  </a:lnTo>
                  <a:lnTo>
                    <a:pt x="380" y="156"/>
                  </a:lnTo>
                  <a:lnTo>
                    <a:pt x="350" y="175"/>
                  </a:lnTo>
                  <a:lnTo>
                    <a:pt x="321" y="195"/>
                  </a:lnTo>
                  <a:lnTo>
                    <a:pt x="293" y="217"/>
                  </a:lnTo>
                  <a:lnTo>
                    <a:pt x="266" y="239"/>
                  </a:lnTo>
                  <a:lnTo>
                    <a:pt x="239" y="261"/>
                  </a:lnTo>
                  <a:lnTo>
                    <a:pt x="213" y="285"/>
                  </a:lnTo>
                  <a:lnTo>
                    <a:pt x="189" y="311"/>
                  </a:lnTo>
                  <a:lnTo>
                    <a:pt x="165" y="336"/>
                  </a:lnTo>
                  <a:lnTo>
                    <a:pt x="144" y="362"/>
                  </a:lnTo>
                  <a:lnTo>
                    <a:pt x="122" y="390"/>
                  </a:lnTo>
                  <a:lnTo>
                    <a:pt x="97" y="427"/>
                  </a:lnTo>
                  <a:lnTo>
                    <a:pt x="75" y="465"/>
                  </a:lnTo>
                  <a:lnTo>
                    <a:pt x="56" y="506"/>
                  </a:lnTo>
                  <a:lnTo>
                    <a:pt x="39" y="548"/>
                  </a:lnTo>
                  <a:lnTo>
                    <a:pt x="26" y="591"/>
                  </a:lnTo>
                  <a:lnTo>
                    <a:pt x="15" y="636"/>
                  </a:lnTo>
                  <a:lnTo>
                    <a:pt x="7" y="681"/>
                  </a:lnTo>
                  <a:lnTo>
                    <a:pt x="1" y="727"/>
                  </a:lnTo>
                  <a:lnTo>
                    <a:pt x="0" y="773"/>
                  </a:lnTo>
                  <a:lnTo>
                    <a:pt x="0" y="818"/>
                  </a:lnTo>
                  <a:lnTo>
                    <a:pt x="3" y="864"/>
                  </a:lnTo>
                  <a:lnTo>
                    <a:pt x="11" y="909"/>
                  </a:lnTo>
                  <a:lnTo>
                    <a:pt x="21" y="954"/>
                  </a:lnTo>
                  <a:lnTo>
                    <a:pt x="35" y="997"/>
                  </a:lnTo>
                  <a:lnTo>
                    <a:pt x="51" y="1039"/>
                  </a:lnTo>
                  <a:lnTo>
                    <a:pt x="71" y="1080"/>
                  </a:lnTo>
                  <a:lnTo>
                    <a:pt x="93" y="1118"/>
                  </a:lnTo>
                  <a:lnTo>
                    <a:pt x="120" y="1154"/>
                  </a:lnTo>
                  <a:lnTo>
                    <a:pt x="150" y="1189"/>
                  </a:lnTo>
                  <a:lnTo>
                    <a:pt x="183" y="1220"/>
                  </a:lnTo>
                  <a:lnTo>
                    <a:pt x="194" y="1230"/>
                  </a:lnTo>
                  <a:lnTo>
                    <a:pt x="206" y="1240"/>
                  </a:lnTo>
                  <a:lnTo>
                    <a:pt x="217" y="1248"/>
                  </a:lnTo>
                  <a:lnTo>
                    <a:pt x="228" y="1258"/>
                  </a:lnTo>
                  <a:lnTo>
                    <a:pt x="239" y="1266"/>
                  </a:lnTo>
                  <a:lnTo>
                    <a:pt x="251" y="1274"/>
                  </a:lnTo>
                  <a:lnTo>
                    <a:pt x="261" y="1283"/>
                  </a:lnTo>
                  <a:lnTo>
                    <a:pt x="273" y="1290"/>
                  </a:lnTo>
                  <a:lnTo>
                    <a:pt x="284" y="1298"/>
                  </a:lnTo>
                  <a:lnTo>
                    <a:pt x="296" y="1306"/>
                  </a:lnTo>
                  <a:lnTo>
                    <a:pt x="308" y="1313"/>
                  </a:lnTo>
                  <a:lnTo>
                    <a:pt x="320" y="1320"/>
                  </a:lnTo>
                  <a:lnTo>
                    <a:pt x="332" y="1327"/>
                  </a:lnTo>
                  <a:lnTo>
                    <a:pt x="344" y="1333"/>
                  </a:lnTo>
                  <a:lnTo>
                    <a:pt x="357" y="1340"/>
                  </a:lnTo>
                  <a:lnTo>
                    <a:pt x="369" y="1346"/>
                  </a:lnTo>
                  <a:lnTo>
                    <a:pt x="383" y="1352"/>
                  </a:lnTo>
                  <a:lnTo>
                    <a:pt x="396" y="1358"/>
                  </a:lnTo>
                  <a:lnTo>
                    <a:pt x="409" y="1363"/>
                  </a:lnTo>
                  <a:lnTo>
                    <a:pt x="422" y="1369"/>
                  </a:lnTo>
                  <a:lnTo>
                    <a:pt x="467" y="1382"/>
                  </a:lnTo>
                  <a:lnTo>
                    <a:pt x="512" y="1391"/>
                  </a:lnTo>
                  <a:lnTo>
                    <a:pt x="560" y="1396"/>
                  </a:lnTo>
                  <a:lnTo>
                    <a:pt x="610" y="1396"/>
                  </a:lnTo>
                  <a:lnTo>
                    <a:pt x="660" y="1391"/>
                  </a:lnTo>
                  <a:lnTo>
                    <a:pt x="710" y="1384"/>
                  </a:lnTo>
                  <a:lnTo>
                    <a:pt x="762" y="1373"/>
                  </a:lnTo>
                  <a:lnTo>
                    <a:pt x="814" y="1358"/>
                  </a:lnTo>
                  <a:lnTo>
                    <a:pt x="866" y="1342"/>
                  </a:lnTo>
                  <a:lnTo>
                    <a:pt x="918" y="1321"/>
                  </a:lnTo>
                  <a:lnTo>
                    <a:pt x="968" y="1300"/>
                  </a:lnTo>
                  <a:lnTo>
                    <a:pt x="1018" y="1276"/>
                  </a:lnTo>
                  <a:lnTo>
                    <a:pt x="1067" y="1250"/>
                  </a:lnTo>
                  <a:lnTo>
                    <a:pt x="1115" y="1224"/>
                  </a:lnTo>
                  <a:lnTo>
                    <a:pt x="1159" y="1196"/>
                  </a:lnTo>
                  <a:lnTo>
                    <a:pt x="1204" y="1168"/>
                  </a:lnTo>
                  <a:lnTo>
                    <a:pt x="1245" y="1139"/>
                  </a:lnTo>
                  <a:lnTo>
                    <a:pt x="1283" y="1110"/>
                  </a:lnTo>
                  <a:lnTo>
                    <a:pt x="1319" y="1081"/>
                  </a:lnTo>
                  <a:lnTo>
                    <a:pt x="1351" y="1052"/>
                  </a:lnTo>
                  <a:lnTo>
                    <a:pt x="1361" y="1043"/>
                  </a:lnTo>
                  <a:lnTo>
                    <a:pt x="1372" y="1033"/>
                  </a:lnTo>
                  <a:lnTo>
                    <a:pt x="1381" y="1022"/>
                  </a:lnTo>
                  <a:lnTo>
                    <a:pt x="1392" y="1012"/>
                  </a:lnTo>
                  <a:lnTo>
                    <a:pt x="1402" y="1000"/>
                  </a:lnTo>
                  <a:lnTo>
                    <a:pt x="1413" y="988"/>
                  </a:lnTo>
                  <a:lnTo>
                    <a:pt x="1423" y="974"/>
                  </a:lnTo>
                  <a:lnTo>
                    <a:pt x="1433" y="961"/>
                  </a:lnTo>
                  <a:lnTo>
                    <a:pt x="1444" y="948"/>
                  </a:lnTo>
                  <a:lnTo>
                    <a:pt x="1453" y="935"/>
                  </a:lnTo>
                  <a:lnTo>
                    <a:pt x="1463" y="920"/>
                  </a:lnTo>
                  <a:lnTo>
                    <a:pt x="1471" y="907"/>
                  </a:lnTo>
                  <a:lnTo>
                    <a:pt x="1480" y="893"/>
                  </a:lnTo>
                  <a:lnTo>
                    <a:pt x="1488" y="878"/>
                  </a:lnTo>
                  <a:lnTo>
                    <a:pt x="1495" y="865"/>
                  </a:lnTo>
                  <a:lnTo>
                    <a:pt x="1503" y="851"/>
                  </a:lnTo>
                  <a:lnTo>
                    <a:pt x="1509" y="836"/>
                  </a:lnTo>
                  <a:lnTo>
                    <a:pt x="1513" y="823"/>
                  </a:lnTo>
                  <a:lnTo>
                    <a:pt x="1518" y="809"/>
                  </a:lnTo>
                  <a:lnTo>
                    <a:pt x="1522" y="795"/>
                  </a:lnTo>
                  <a:lnTo>
                    <a:pt x="1528" y="762"/>
                  </a:lnTo>
                  <a:lnTo>
                    <a:pt x="1529" y="728"/>
                  </a:lnTo>
                  <a:lnTo>
                    <a:pt x="1530" y="695"/>
                  </a:lnTo>
                  <a:lnTo>
                    <a:pt x="1531" y="660"/>
                  </a:lnTo>
                  <a:lnTo>
                    <a:pt x="1534" y="630"/>
                  </a:lnTo>
                  <a:lnTo>
                    <a:pt x="1534" y="600"/>
                  </a:lnTo>
                  <a:lnTo>
                    <a:pt x="1533" y="571"/>
                  </a:lnTo>
                  <a:lnTo>
                    <a:pt x="1530" y="545"/>
                  </a:lnTo>
                  <a:lnTo>
                    <a:pt x="1525" y="518"/>
                  </a:lnTo>
                  <a:lnTo>
                    <a:pt x="1521" y="493"/>
                  </a:lnTo>
                  <a:lnTo>
                    <a:pt x="1515" y="468"/>
                  </a:lnTo>
                  <a:lnTo>
                    <a:pt x="1506" y="444"/>
                  </a:lnTo>
                  <a:lnTo>
                    <a:pt x="1497" y="421"/>
                  </a:lnTo>
                  <a:lnTo>
                    <a:pt x="1487" y="398"/>
                  </a:lnTo>
                  <a:lnTo>
                    <a:pt x="1475" y="375"/>
                  </a:lnTo>
                  <a:lnTo>
                    <a:pt x="1463" y="353"/>
                  </a:lnTo>
                  <a:lnTo>
                    <a:pt x="1449" y="331"/>
                  </a:lnTo>
                  <a:lnTo>
                    <a:pt x="1434" y="309"/>
                  </a:lnTo>
                  <a:lnTo>
                    <a:pt x="1419" y="288"/>
                  </a:lnTo>
                  <a:lnTo>
                    <a:pt x="1402" y="266"/>
                  </a:lnTo>
                  <a:lnTo>
                    <a:pt x="1384" y="245"/>
                  </a:lnTo>
                  <a:lnTo>
                    <a:pt x="1366" y="223"/>
                  </a:lnTo>
                  <a:lnTo>
                    <a:pt x="1347" y="201"/>
                  </a:lnTo>
                  <a:lnTo>
                    <a:pt x="1326" y="179"/>
                  </a:lnTo>
                  <a:lnTo>
                    <a:pt x="1315" y="169"/>
                  </a:lnTo>
                  <a:lnTo>
                    <a:pt x="1306" y="159"/>
                  </a:lnTo>
                  <a:lnTo>
                    <a:pt x="1294" y="150"/>
                  </a:lnTo>
                  <a:lnTo>
                    <a:pt x="1282" y="141"/>
                  </a:lnTo>
                  <a:lnTo>
                    <a:pt x="1270" y="134"/>
                  </a:lnTo>
                  <a:lnTo>
                    <a:pt x="1258" y="127"/>
                  </a:lnTo>
                  <a:lnTo>
                    <a:pt x="1245" y="120"/>
                  </a:lnTo>
                  <a:lnTo>
                    <a:pt x="1231" y="113"/>
                  </a:lnTo>
                  <a:lnTo>
                    <a:pt x="1217" y="107"/>
                  </a:lnTo>
                  <a:lnTo>
                    <a:pt x="1204" y="101"/>
                  </a:lnTo>
                  <a:lnTo>
                    <a:pt x="1189" y="96"/>
                  </a:lnTo>
                  <a:lnTo>
                    <a:pt x="1176" y="90"/>
                  </a:lnTo>
                  <a:lnTo>
                    <a:pt x="1162" y="85"/>
                  </a:lnTo>
                  <a:lnTo>
                    <a:pt x="1147" y="80"/>
                  </a:lnTo>
                  <a:lnTo>
                    <a:pt x="1133" y="75"/>
                  </a:lnTo>
                  <a:lnTo>
                    <a:pt x="1120" y="71"/>
                  </a:lnTo>
                  <a:lnTo>
                    <a:pt x="1105" y="66"/>
                  </a:lnTo>
                  <a:lnTo>
                    <a:pt x="1092" y="61"/>
                  </a:lnTo>
                  <a:lnTo>
                    <a:pt x="1079" y="56"/>
                  </a:lnTo>
                  <a:lnTo>
                    <a:pt x="1066" y="51"/>
                  </a:lnTo>
                  <a:lnTo>
                    <a:pt x="1057" y="4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126" y="905"/>
              <a:ext cx="128" cy="65"/>
            </a:xfrm>
            <a:custGeom>
              <a:avLst/>
              <a:gdLst/>
              <a:ahLst/>
              <a:cxnLst>
                <a:cxn ang="0">
                  <a:pos x="671" y="18"/>
                </a:cxn>
                <a:cxn ang="0">
                  <a:pos x="675" y="11"/>
                </a:cxn>
                <a:cxn ang="0">
                  <a:pos x="674" y="5"/>
                </a:cxn>
                <a:cxn ang="0">
                  <a:pos x="668" y="0"/>
                </a:cxn>
                <a:cxn ang="0">
                  <a:pos x="660" y="0"/>
                </a:cxn>
                <a:cxn ang="0">
                  <a:pos x="583" y="26"/>
                </a:cxn>
                <a:cxn ang="0">
                  <a:pos x="565" y="32"/>
                </a:cxn>
                <a:cxn ang="0">
                  <a:pos x="544" y="39"/>
                </a:cxn>
                <a:cxn ang="0">
                  <a:pos x="521" y="48"/>
                </a:cxn>
                <a:cxn ang="0">
                  <a:pos x="497" y="56"/>
                </a:cxn>
                <a:cxn ang="0">
                  <a:pos x="471" y="66"/>
                </a:cxn>
                <a:cxn ang="0">
                  <a:pos x="444" y="75"/>
                </a:cxn>
                <a:cxn ang="0">
                  <a:pos x="417" y="86"/>
                </a:cxn>
                <a:cxn ang="0">
                  <a:pos x="389" y="97"/>
                </a:cxn>
                <a:cxn ang="0">
                  <a:pos x="360" y="108"/>
                </a:cxn>
                <a:cxn ang="0">
                  <a:pos x="331" y="120"/>
                </a:cxn>
                <a:cxn ang="0">
                  <a:pos x="304" y="132"/>
                </a:cxn>
                <a:cxn ang="0">
                  <a:pos x="276" y="144"/>
                </a:cxn>
                <a:cxn ang="0">
                  <a:pos x="249" y="156"/>
                </a:cxn>
                <a:cxn ang="0">
                  <a:pos x="223" y="168"/>
                </a:cxn>
                <a:cxn ang="0">
                  <a:pos x="198" y="180"/>
                </a:cxn>
                <a:cxn ang="0">
                  <a:pos x="175" y="193"/>
                </a:cxn>
                <a:cxn ang="0">
                  <a:pos x="154" y="205"/>
                </a:cxn>
                <a:cxn ang="0">
                  <a:pos x="135" y="217"/>
                </a:cxn>
                <a:cxn ang="0">
                  <a:pos x="117" y="229"/>
                </a:cxn>
                <a:cxn ang="0">
                  <a:pos x="102" y="241"/>
                </a:cxn>
                <a:cxn ang="0">
                  <a:pos x="4" y="327"/>
                </a:cxn>
                <a:cxn ang="0">
                  <a:pos x="0" y="333"/>
                </a:cxn>
                <a:cxn ang="0">
                  <a:pos x="3" y="339"/>
                </a:cxn>
                <a:cxn ang="0">
                  <a:pos x="9" y="344"/>
                </a:cxn>
                <a:cxn ang="0">
                  <a:pos x="16" y="342"/>
                </a:cxn>
                <a:cxn ang="0">
                  <a:pos x="83" y="295"/>
                </a:cxn>
                <a:cxn ang="0">
                  <a:pos x="101" y="283"/>
                </a:cxn>
                <a:cxn ang="0">
                  <a:pos x="118" y="272"/>
                </a:cxn>
                <a:cxn ang="0">
                  <a:pos x="137" y="261"/>
                </a:cxn>
                <a:cxn ang="0">
                  <a:pos x="155" y="252"/>
                </a:cxn>
                <a:cxn ang="0">
                  <a:pos x="174" y="242"/>
                </a:cxn>
                <a:cxn ang="0">
                  <a:pos x="192" y="233"/>
                </a:cxn>
                <a:cxn ang="0">
                  <a:pos x="211" y="224"/>
                </a:cxn>
                <a:cxn ang="0">
                  <a:pos x="232" y="216"/>
                </a:cxn>
                <a:cxn ang="0">
                  <a:pos x="251" y="207"/>
                </a:cxn>
                <a:cxn ang="0">
                  <a:pos x="270" y="199"/>
                </a:cxn>
                <a:cxn ang="0">
                  <a:pos x="291" y="192"/>
                </a:cxn>
                <a:cxn ang="0">
                  <a:pos x="310" y="185"/>
                </a:cxn>
                <a:cxn ang="0">
                  <a:pos x="330" y="177"/>
                </a:cxn>
                <a:cxn ang="0">
                  <a:pos x="349" y="170"/>
                </a:cxn>
                <a:cxn ang="0">
                  <a:pos x="370" y="163"/>
                </a:cxn>
                <a:cxn ang="0">
                  <a:pos x="390" y="156"/>
                </a:cxn>
                <a:cxn ang="0">
                  <a:pos x="409" y="149"/>
                </a:cxn>
                <a:cxn ang="0">
                  <a:pos x="430" y="141"/>
                </a:cxn>
                <a:cxn ang="0">
                  <a:pos x="449" y="134"/>
                </a:cxn>
                <a:cxn ang="0">
                  <a:pos x="468" y="126"/>
                </a:cxn>
                <a:cxn ang="0">
                  <a:pos x="480" y="122"/>
                </a:cxn>
                <a:cxn ang="0">
                  <a:pos x="495" y="119"/>
                </a:cxn>
                <a:cxn ang="0">
                  <a:pos x="510" y="115"/>
                </a:cxn>
                <a:cxn ang="0">
                  <a:pos x="528" y="111"/>
                </a:cxn>
                <a:cxn ang="0">
                  <a:pos x="545" y="108"/>
                </a:cxn>
                <a:cxn ang="0">
                  <a:pos x="562" y="103"/>
                </a:cxn>
                <a:cxn ang="0">
                  <a:pos x="577" y="98"/>
                </a:cxn>
                <a:cxn ang="0">
                  <a:pos x="592" y="93"/>
                </a:cxn>
                <a:cxn ang="0">
                  <a:pos x="604" y="86"/>
                </a:cxn>
                <a:cxn ang="0">
                  <a:pos x="612" y="79"/>
                </a:cxn>
                <a:cxn ang="0">
                  <a:pos x="671" y="18"/>
                </a:cxn>
              </a:cxnLst>
              <a:rect l="0" t="0" r="r" b="b"/>
              <a:pathLst>
                <a:path w="675" h="344">
                  <a:moveTo>
                    <a:pt x="671" y="18"/>
                  </a:moveTo>
                  <a:lnTo>
                    <a:pt x="675" y="11"/>
                  </a:lnTo>
                  <a:lnTo>
                    <a:pt x="674" y="5"/>
                  </a:lnTo>
                  <a:lnTo>
                    <a:pt x="668" y="0"/>
                  </a:lnTo>
                  <a:lnTo>
                    <a:pt x="660" y="0"/>
                  </a:lnTo>
                  <a:lnTo>
                    <a:pt x="583" y="26"/>
                  </a:lnTo>
                  <a:lnTo>
                    <a:pt x="565" y="32"/>
                  </a:lnTo>
                  <a:lnTo>
                    <a:pt x="544" y="39"/>
                  </a:lnTo>
                  <a:lnTo>
                    <a:pt x="521" y="48"/>
                  </a:lnTo>
                  <a:lnTo>
                    <a:pt x="497" y="56"/>
                  </a:lnTo>
                  <a:lnTo>
                    <a:pt x="471" y="66"/>
                  </a:lnTo>
                  <a:lnTo>
                    <a:pt x="444" y="75"/>
                  </a:lnTo>
                  <a:lnTo>
                    <a:pt x="417" y="86"/>
                  </a:lnTo>
                  <a:lnTo>
                    <a:pt x="389" y="97"/>
                  </a:lnTo>
                  <a:lnTo>
                    <a:pt x="360" y="108"/>
                  </a:lnTo>
                  <a:lnTo>
                    <a:pt x="331" y="120"/>
                  </a:lnTo>
                  <a:lnTo>
                    <a:pt x="304" y="132"/>
                  </a:lnTo>
                  <a:lnTo>
                    <a:pt x="276" y="144"/>
                  </a:lnTo>
                  <a:lnTo>
                    <a:pt x="249" y="156"/>
                  </a:lnTo>
                  <a:lnTo>
                    <a:pt x="223" y="168"/>
                  </a:lnTo>
                  <a:lnTo>
                    <a:pt x="198" y="180"/>
                  </a:lnTo>
                  <a:lnTo>
                    <a:pt x="175" y="193"/>
                  </a:lnTo>
                  <a:lnTo>
                    <a:pt x="154" y="205"/>
                  </a:lnTo>
                  <a:lnTo>
                    <a:pt x="135" y="217"/>
                  </a:lnTo>
                  <a:lnTo>
                    <a:pt x="117" y="229"/>
                  </a:lnTo>
                  <a:lnTo>
                    <a:pt x="102" y="241"/>
                  </a:lnTo>
                  <a:lnTo>
                    <a:pt x="4" y="327"/>
                  </a:lnTo>
                  <a:lnTo>
                    <a:pt x="0" y="333"/>
                  </a:lnTo>
                  <a:lnTo>
                    <a:pt x="3" y="339"/>
                  </a:lnTo>
                  <a:lnTo>
                    <a:pt x="9" y="344"/>
                  </a:lnTo>
                  <a:lnTo>
                    <a:pt x="16" y="342"/>
                  </a:lnTo>
                  <a:lnTo>
                    <a:pt x="83" y="295"/>
                  </a:lnTo>
                  <a:lnTo>
                    <a:pt x="101" y="283"/>
                  </a:lnTo>
                  <a:lnTo>
                    <a:pt x="118" y="272"/>
                  </a:lnTo>
                  <a:lnTo>
                    <a:pt x="137" y="261"/>
                  </a:lnTo>
                  <a:lnTo>
                    <a:pt x="155" y="252"/>
                  </a:lnTo>
                  <a:lnTo>
                    <a:pt x="174" y="242"/>
                  </a:lnTo>
                  <a:lnTo>
                    <a:pt x="192" y="233"/>
                  </a:lnTo>
                  <a:lnTo>
                    <a:pt x="211" y="224"/>
                  </a:lnTo>
                  <a:lnTo>
                    <a:pt x="232" y="216"/>
                  </a:lnTo>
                  <a:lnTo>
                    <a:pt x="251" y="207"/>
                  </a:lnTo>
                  <a:lnTo>
                    <a:pt x="270" y="199"/>
                  </a:lnTo>
                  <a:lnTo>
                    <a:pt x="291" y="192"/>
                  </a:lnTo>
                  <a:lnTo>
                    <a:pt x="310" y="185"/>
                  </a:lnTo>
                  <a:lnTo>
                    <a:pt x="330" y="177"/>
                  </a:lnTo>
                  <a:lnTo>
                    <a:pt x="349" y="170"/>
                  </a:lnTo>
                  <a:lnTo>
                    <a:pt x="370" y="163"/>
                  </a:lnTo>
                  <a:lnTo>
                    <a:pt x="390" y="156"/>
                  </a:lnTo>
                  <a:lnTo>
                    <a:pt x="409" y="149"/>
                  </a:lnTo>
                  <a:lnTo>
                    <a:pt x="430" y="141"/>
                  </a:lnTo>
                  <a:lnTo>
                    <a:pt x="449" y="134"/>
                  </a:lnTo>
                  <a:lnTo>
                    <a:pt x="468" y="126"/>
                  </a:lnTo>
                  <a:lnTo>
                    <a:pt x="480" y="122"/>
                  </a:lnTo>
                  <a:lnTo>
                    <a:pt x="495" y="119"/>
                  </a:lnTo>
                  <a:lnTo>
                    <a:pt x="510" y="115"/>
                  </a:lnTo>
                  <a:lnTo>
                    <a:pt x="528" y="111"/>
                  </a:lnTo>
                  <a:lnTo>
                    <a:pt x="545" y="108"/>
                  </a:lnTo>
                  <a:lnTo>
                    <a:pt x="562" y="103"/>
                  </a:lnTo>
                  <a:lnTo>
                    <a:pt x="577" y="98"/>
                  </a:lnTo>
                  <a:lnTo>
                    <a:pt x="592" y="93"/>
                  </a:lnTo>
                  <a:lnTo>
                    <a:pt x="604" y="86"/>
                  </a:lnTo>
                  <a:lnTo>
                    <a:pt x="612" y="79"/>
                  </a:lnTo>
                  <a:lnTo>
                    <a:pt x="671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306" y="728"/>
              <a:ext cx="246" cy="239"/>
            </a:xfrm>
            <a:custGeom>
              <a:avLst/>
              <a:gdLst/>
              <a:ahLst/>
              <a:cxnLst>
                <a:cxn ang="0">
                  <a:pos x="878" y="58"/>
                </a:cxn>
                <a:cxn ang="0">
                  <a:pos x="888" y="55"/>
                </a:cxn>
                <a:cxn ang="0">
                  <a:pos x="875" y="64"/>
                </a:cxn>
                <a:cxn ang="0">
                  <a:pos x="918" y="79"/>
                </a:cxn>
                <a:cxn ang="0">
                  <a:pos x="995" y="113"/>
                </a:cxn>
                <a:cxn ang="0">
                  <a:pos x="1069" y="160"/>
                </a:cxn>
                <a:cxn ang="0">
                  <a:pos x="1139" y="217"/>
                </a:cxn>
                <a:cxn ang="0">
                  <a:pos x="1200" y="283"/>
                </a:cxn>
                <a:cxn ang="0">
                  <a:pos x="1249" y="357"/>
                </a:cxn>
                <a:cxn ang="0">
                  <a:pos x="1283" y="433"/>
                </a:cxn>
                <a:cxn ang="0">
                  <a:pos x="1295" y="484"/>
                </a:cxn>
                <a:cxn ang="0">
                  <a:pos x="1301" y="521"/>
                </a:cxn>
                <a:cxn ang="0">
                  <a:pos x="1303" y="558"/>
                </a:cxn>
                <a:cxn ang="0">
                  <a:pos x="1304" y="597"/>
                </a:cxn>
                <a:cxn ang="0">
                  <a:pos x="1302" y="635"/>
                </a:cxn>
                <a:cxn ang="0">
                  <a:pos x="1300" y="672"/>
                </a:cxn>
                <a:cxn ang="0">
                  <a:pos x="1296" y="709"/>
                </a:cxn>
                <a:cxn ang="0">
                  <a:pos x="1290" y="772"/>
                </a:cxn>
                <a:cxn ang="0">
                  <a:pos x="1274" y="834"/>
                </a:cxn>
                <a:cxn ang="0">
                  <a:pos x="1256" y="871"/>
                </a:cxn>
                <a:cxn ang="0">
                  <a:pos x="1236" y="908"/>
                </a:cxn>
                <a:cxn ang="0">
                  <a:pos x="1213" y="942"/>
                </a:cxn>
                <a:cxn ang="0">
                  <a:pos x="1188" y="975"/>
                </a:cxn>
                <a:cxn ang="0">
                  <a:pos x="1162" y="1006"/>
                </a:cxn>
                <a:cxn ang="0">
                  <a:pos x="1133" y="1036"/>
                </a:cxn>
                <a:cxn ang="0">
                  <a:pos x="1098" y="1068"/>
                </a:cxn>
                <a:cxn ang="0">
                  <a:pos x="1040" y="1108"/>
                </a:cxn>
                <a:cxn ang="0">
                  <a:pos x="969" y="1149"/>
                </a:cxn>
                <a:cxn ang="0">
                  <a:pos x="890" y="1186"/>
                </a:cxn>
                <a:cxn ang="0">
                  <a:pos x="809" y="1217"/>
                </a:cxn>
                <a:cxn ang="0">
                  <a:pos x="731" y="1240"/>
                </a:cxn>
                <a:cxn ang="0">
                  <a:pos x="662" y="1250"/>
                </a:cxn>
                <a:cxn ang="0">
                  <a:pos x="603" y="1254"/>
                </a:cxn>
                <a:cxn ang="0">
                  <a:pos x="545" y="1260"/>
                </a:cxn>
                <a:cxn ang="0">
                  <a:pos x="368" y="1206"/>
                </a:cxn>
                <a:cxn ang="0">
                  <a:pos x="220" y="1109"/>
                </a:cxn>
                <a:cxn ang="0">
                  <a:pos x="105" y="978"/>
                </a:cxn>
                <a:cxn ang="0">
                  <a:pos x="31" y="821"/>
                </a:cxn>
                <a:cxn ang="0">
                  <a:pos x="0" y="649"/>
                </a:cxn>
                <a:cxn ang="0">
                  <a:pos x="19" y="472"/>
                </a:cxn>
                <a:cxn ang="0">
                  <a:pos x="70" y="337"/>
                </a:cxn>
                <a:cxn ang="0">
                  <a:pos x="104" y="286"/>
                </a:cxn>
                <a:cxn ang="0">
                  <a:pos x="147" y="234"/>
                </a:cxn>
                <a:cxn ang="0">
                  <a:pos x="198" y="184"/>
                </a:cxn>
                <a:cxn ang="0">
                  <a:pos x="253" y="139"/>
                </a:cxn>
                <a:cxn ang="0">
                  <a:pos x="309" y="102"/>
                </a:cxn>
                <a:cxn ang="0">
                  <a:pos x="364" y="76"/>
                </a:cxn>
                <a:cxn ang="0">
                  <a:pos x="397" y="65"/>
                </a:cxn>
                <a:cxn ang="0">
                  <a:pos x="422" y="54"/>
                </a:cxn>
                <a:cxn ang="0">
                  <a:pos x="450" y="42"/>
                </a:cxn>
                <a:cxn ang="0">
                  <a:pos x="477" y="31"/>
                </a:cxn>
                <a:cxn ang="0">
                  <a:pos x="504" y="28"/>
                </a:cxn>
                <a:cxn ang="0">
                  <a:pos x="529" y="31"/>
                </a:cxn>
                <a:cxn ang="0">
                  <a:pos x="554" y="42"/>
                </a:cxn>
                <a:cxn ang="0">
                  <a:pos x="570" y="15"/>
                </a:cxn>
                <a:cxn ang="0">
                  <a:pos x="603" y="0"/>
                </a:cxn>
                <a:cxn ang="0">
                  <a:pos x="864" y="58"/>
                </a:cxn>
              </a:cxnLst>
              <a:rect l="0" t="0" r="r" b="b"/>
              <a:pathLst>
                <a:path w="1304" h="1262">
                  <a:moveTo>
                    <a:pt x="864" y="58"/>
                  </a:moveTo>
                  <a:lnTo>
                    <a:pt x="875" y="60"/>
                  </a:lnTo>
                  <a:lnTo>
                    <a:pt x="878" y="58"/>
                  </a:lnTo>
                  <a:lnTo>
                    <a:pt x="882" y="53"/>
                  </a:lnTo>
                  <a:lnTo>
                    <a:pt x="885" y="54"/>
                  </a:lnTo>
                  <a:lnTo>
                    <a:pt x="888" y="55"/>
                  </a:lnTo>
                  <a:lnTo>
                    <a:pt x="889" y="57"/>
                  </a:lnTo>
                  <a:lnTo>
                    <a:pt x="882" y="60"/>
                  </a:lnTo>
                  <a:lnTo>
                    <a:pt x="875" y="64"/>
                  </a:lnTo>
                  <a:lnTo>
                    <a:pt x="883" y="69"/>
                  </a:lnTo>
                  <a:lnTo>
                    <a:pt x="893" y="71"/>
                  </a:lnTo>
                  <a:lnTo>
                    <a:pt x="918" y="79"/>
                  </a:lnTo>
                  <a:lnTo>
                    <a:pt x="943" y="89"/>
                  </a:lnTo>
                  <a:lnTo>
                    <a:pt x="968" y="100"/>
                  </a:lnTo>
                  <a:lnTo>
                    <a:pt x="995" y="113"/>
                  </a:lnTo>
                  <a:lnTo>
                    <a:pt x="1020" y="127"/>
                  </a:lnTo>
                  <a:lnTo>
                    <a:pt x="1045" y="143"/>
                  </a:lnTo>
                  <a:lnTo>
                    <a:pt x="1069" y="160"/>
                  </a:lnTo>
                  <a:lnTo>
                    <a:pt x="1093" y="178"/>
                  </a:lnTo>
                  <a:lnTo>
                    <a:pt x="1116" y="197"/>
                  </a:lnTo>
                  <a:lnTo>
                    <a:pt x="1139" y="217"/>
                  </a:lnTo>
                  <a:lnTo>
                    <a:pt x="1160" y="239"/>
                  </a:lnTo>
                  <a:lnTo>
                    <a:pt x="1181" y="261"/>
                  </a:lnTo>
                  <a:lnTo>
                    <a:pt x="1200" y="283"/>
                  </a:lnTo>
                  <a:lnTo>
                    <a:pt x="1218" y="307"/>
                  </a:lnTo>
                  <a:lnTo>
                    <a:pt x="1234" y="331"/>
                  </a:lnTo>
                  <a:lnTo>
                    <a:pt x="1249" y="357"/>
                  </a:lnTo>
                  <a:lnTo>
                    <a:pt x="1262" y="382"/>
                  </a:lnTo>
                  <a:lnTo>
                    <a:pt x="1273" y="407"/>
                  </a:lnTo>
                  <a:lnTo>
                    <a:pt x="1283" y="433"/>
                  </a:lnTo>
                  <a:lnTo>
                    <a:pt x="1290" y="459"/>
                  </a:lnTo>
                  <a:lnTo>
                    <a:pt x="1292" y="472"/>
                  </a:lnTo>
                  <a:lnTo>
                    <a:pt x="1295" y="484"/>
                  </a:lnTo>
                  <a:lnTo>
                    <a:pt x="1297" y="496"/>
                  </a:lnTo>
                  <a:lnTo>
                    <a:pt x="1300" y="509"/>
                  </a:lnTo>
                  <a:lnTo>
                    <a:pt x="1301" y="521"/>
                  </a:lnTo>
                  <a:lnTo>
                    <a:pt x="1302" y="533"/>
                  </a:lnTo>
                  <a:lnTo>
                    <a:pt x="1303" y="546"/>
                  </a:lnTo>
                  <a:lnTo>
                    <a:pt x="1303" y="558"/>
                  </a:lnTo>
                  <a:lnTo>
                    <a:pt x="1303" y="571"/>
                  </a:lnTo>
                  <a:lnTo>
                    <a:pt x="1304" y="585"/>
                  </a:lnTo>
                  <a:lnTo>
                    <a:pt x="1304" y="597"/>
                  </a:lnTo>
                  <a:lnTo>
                    <a:pt x="1303" y="610"/>
                  </a:lnTo>
                  <a:lnTo>
                    <a:pt x="1303" y="622"/>
                  </a:lnTo>
                  <a:lnTo>
                    <a:pt x="1302" y="635"/>
                  </a:lnTo>
                  <a:lnTo>
                    <a:pt x="1302" y="647"/>
                  </a:lnTo>
                  <a:lnTo>
                    <a:pt x="1301" y="660"/>
                  </a:lnTo>
                  <a:lnTo>
                    <a:pt x="1300" y="672"/>
                  </a:lnTo>
                  <a:lnTo>
                    <a:pt x="1298" y="684"/>
                  </a:lnTo>
                  <a:lnTo>
                    <a:pt x="1297" y="697"/>
                  </a:lnTo>
                  <a:lnTo>
                    <a:pt x="1296" y="709"/>
                  </a:lnTo>
                  <a:lnTo>
                    <a:pt x="1294" y="731"/>
                  </a:lnTo>
                  <a:lnTo>
                    <a:pt x="1291" y="751"/>
                  </a:lnTo>
                  <a:lnTo>
                    <a:pt x="1290" y="772"/>
                  </a:lnTo>
                  <a:lnTo>
                    <a:pt x="1286" y="792"/>
                  </a:lnTo>
                  <a:lnTo>
                    <a:pt x="1282" y="813"/>
                  </a:lnTo>
                  <a:lnTo>
                    <a:pt x="1274" y="834"/>
                  </a:lnTo>
                  <a:lnTo>
                    <a:pt x="1268" y="846"/>
                  </a:lnTo>
                  <a:lnTo>
                    <a:pt x="1262" y="859"/>
                  </a:lnTo>
                  <a:lnTo>
                    <a:pt x="1256" y="871"/>
                  </a:lnTo>
                  <a:lnTo>
                    <a:pt x="1249" y="883"/>
                  </a:lnTo>
                  <a:lnTo>
                    <a:pt x="1243" y="896"/>
                  </a:lnTo>
                  <a:lnTo>
                    <a:pt x="1236" y="908"/>
                  </a:lnTo>
                  <a:lnTo>
                    <a:pt x="1229" y="920"/>
                  </a:lnTo>
                  <a:lnTo>
                    <a:pt x="1220" y="930"/>
                  </a:lnTo>
                  <a:lnTo>
                    <a:pt x="1213" y="942"/>
                  </a:lnTo>
                  <a:lnTo>
                    <a:pt x="1205" y="953"/>
                  </a:lnTo>
                  <a:lnTo>
                    <a:pt x="1196" y="964"/>
                  </a:lnTo>
                  <a:lnTo>
                    <a:pt x="1188" y="975"/>
                  </a:lnTo>
                  <a:lnTo>
                    <a:pt x="1180" y="986"/>
                  </a:lnTo>
                  <a:lnTo>
                    <a:pt x="1171" y="996"/>
                  </a:lnTo>
                  <a:lnTo>
                    <a:pt x="1162" y="1006"/>
                  </a:lnTo>
                  <a:lnTo>
                    <a:pt x="1152" y="1017"/>
                  </a:lnTo>
                  <a:lnTo>
                    <a:pt x="1142" y="1026"/>
                  </a:lnTo>
                  <a:lnTo>
                    <a:pt x="1133" y="1036"/>
                  </a:lnTo>
                  <a:lnTo>
                    <a:pt x="1123" y="1046"/>
                  </a:lnTo>
                  <a:lnTo>
                    <a:pt x="1113" y="1055"/>
                  </a:lnTo>
                  <a:lnTo>
                    <a:pt x="1098" y="1068"/>
                  </a:lnTo>
                  <a:lnTo>
                    <a:pt x="1081" y="1082"/>
                  </a:lnTo>
                  <a:lnTo>
                    <a:pt x="1062" y="1095"/>
                  </a:lnTo>
                  <a:lnTo>
                    <a:pt x="1040" y="1108"/>
                  </a:lnTo>
                  <a:lnTo>
                    <a:pt x="1019" y="1122"/>
                  </a:lnTo>
                  <a:lnTo>
                    <a:pt x="995" y="1136"/>
                  </a:lnTo>
                  <a:lnTo>
                    <a:pt x="969" y="1149"/>
                  </a:lnTo>
                  <a:lnTo>
                    <a:pt x="944" y="1162"/>
                  </a:lnTo>
                  <a:lnTo>
                    <a:pt x="917" y="1174"/>
                  </a:lnTo>
                  <a:lnTo>
                    <a:pt x="890" y="1186"/>
                  </a:lnTo>
                  <a:lnTo>
                    <a:pt x="863" y="1198"/>
                  </a:lnTo>
                  <a:lnTo>
                    <a:pt x="836" y="1208"/>
                  </a:lnTo>
                  <a:lnTo>
                    <a:pt x="809" y="1217"/>
                  </a:lnTo>
                  <a:lnTo>
                    <a:pt x="782" y="1226"/>
                  </a:lnTo>
                  <a:lnTo>
                    <a:pt x="756" y="1234"/>
                  </a:lnTo>
                  <a:lnTo>
                    <a:pt x="731" y="1240"/>
                  </a:lnTo>
                  <a:lnTo>
                    <a:pt x="707" y="1245"/>
                  </a:lnTo>
                  <a:lnTo>
                    <a:pt x="684" y="1247"/>
                  </a:lnTo>
                  <a:lnTo>
                    <a:pt x="662" y="1250"/>
                  </a:lnTo>
                  <a:lnTo>
                    <a:pt x="642" y="1250"/>
                  </a:lnTo>
                  <a:lnTo>
                    <a:pt x="623" y="1251"/>
                  </a:lnTo>
                  <a:lnTo>
                    <a:pt x="603" y="1254"/>
                  </a:lnTo>
                  <a:lnTo>
                    <a:pt x="584" y="1259"/>
                  </a:lnTo>
                  <a:lnTo>
                    <a:pt x="564" y="1262"/>
                  </a:lnTo>
                  <a:lnTo>
                    <a:pt x="545" y="1260"/>
                  </a:lnTo>
                  <a:lnTo>
                    <a:pt x="482" y="1248"/>
                  </a:lnTo>
                  <a:lnTo>
                    <a:pt x="423" y="1230"/>
                  </a:lnTo>
                  <a:lnTo>
                    <a:pt x="368" y="1206"/>
                  </a:lnTo>
                  <a:lnTo>
                    <a:pt x="315" y="1179"/>
                  </a:lnTo>
                  <a:lnTo>
                    <a:pt x="266" y="1146"/>
                  </a:lnTo>
                  <a:lnTo>
                    <a:pt x="220" y="1109"/>
                  </a:lnTo>
                  <a:lnTo>
                    <a:pt x="177" y="1070"/>
                  </a:lnTo>
                  <a:lnTo>
                    <a:pt x="140" y="1025"/>
                  </a:lnTo>
                  <a:lnTo>
                    <a:pt x="105" y="978"/>
                  </a:lnTo>
                  <a:lnTo>
                    <a:pt x="76" y="928"/>
                  </a:lnTo>
                  <a:lnTo>
                    <a:pt x="51" y="876"/>
                  </a:lnTo>
                  <a:lnTo>
                    <a:pt x="31" y="821"/>
                  </a:lnTo>
                  <a:lnTo>
                    <a:pt x="15" y="766"/>
                  </a:lnTo>
                  <a:lnTo>
                    <a:pt x="4" y="708"/>
                  </a:lnTo>
                  <a:lnTo>
                    <a:pt x="0" y="649"/>
                  </a:lnTo>
                  <a:lnTo>
                    <a:pt x="1" y="591"/>
                  </a:lnTo>
                  <a:lnTo>
                    <a:pt x="7" y="531"/>
                  </a:lnTo>
                  <a:lnTo>
                    <a:pt x="19" y="472"/>
                  </a:lnTo>
                  <a:lnTo>
                    <a:pt x="37" y="413"/>
                  </a:lnTo>
                  <a:lnTo>
                    <a:pt x="62" y="354"/>
                  </a:lnTo>
                  <a:lnTo>
                    <a:pt x="70" y="337"/>
                  </a:lnTo>
                  <a:lnTo>
                    <a:pt x="80" y="321"/>
                  </a:lnTo>
                  <a:lnTo>
                    <a:pt x="91" y="304"/>
                  </a:lnTo>
                  <a:lnTo>
                    <a:pt x="104" y="286"/>
                  </a:lnTo>
                  <a:lnTo>
                    <a:pt x="117" y="269"/>
                  </a:lnTo>
                  <a:lnTo>
                    <a:pt x="132" y="251"/>
                  </a:lnTo>
                  <a:lnTo>
                    <a:pt x="147" y="234"/>
                  </a:lnTo>
                  <a:lnTo>
                    <a:pt x="163" y="217"/>
                  </a:lnTo>
                  <a:lnTo>
                    <a:pt x="180" y="201"/>
                  </a:lnTo>
                  <a:lnTo>
                    <a:pt x="198" y="184"/>
                  </a:lnTo>
                  <a:lnTo>
                    <a:pt x="216" y="168"/>
                  </a:lnTo>
                  <a:lnTo>
                    <a:pt x="234" y="154"/>
                  </a:lnTo>
                  <a:lnTo>
                    <a:pt x="253" y="139"/>
                  </a:lnTo>
                  <a:lnTo>
                    <a:pt x="271" y="126"/>
                  </a:lnTo>
                  <a:lnTo>
                    <a:pt x="290" y="114"/>
                  </a:lnTo>
                  <a:lnTo>
                    <a:pt x="309" y="102"/>
                  </a:lnTo>
                  <a:lnTo>
                    <a:pt x="327" y="93"/>
                  </a:lnTo>
                  <a:lnTo>
                    <a:pt x="346" y="83"/>
                  </a:lnTo>
                  <a:lnTo>
                    <a:pt x="364" y="76"/>
                  </a:lnTo>
                  <a:lnTo>
                    <a:pt x="382" y="70"/>
                  </a:lnTo>
                  <a:lnTo>
                    <a:pt x="390" y="67"/>
                  </a:lnTo>
                  <a:lnTo>
                    <a:pt x="397" y="65"/>
                  </a:lnTo>
                  <a:lnTo>
                    <a:pt x="405" y="61"/>
                  </a:lnTo>
                  <a:lnTo>
                    <a:pt x="414" y="58"/>
                  </a:lnTo>
                  <a:lnTo>
                    <a:pt x="422" y="54"/>
                  </a:lnTo>
                  <a:lnTo>
                    <a:pt x="431" y="49"/>
                  </a:lnTo>
                  <a:lnTo>
                    <a:pt x="440" y="46"/>
                  </a:lnTo>
                  <a:lnTo>
                    <a:pt x="450" y="42"/>
                  </a:lnTo>
                  <a:lnTo>
                    <a:pt x="458" y="39"/>
                  </a:lnTo>
                  <a:lnTo>
                    <a:pt x="468" y="35"/>
                  </a:lnTo>
                  <a:lnTo>
                    <a:pt x="477" y="31"/>
                  </a:lnTo>
                  <a:lnTo>
                    <a:pt x="487" y="29"/>
                  </a:lnTo>
                  <a:lnTo>
                    <a:pt x="495" y="28"/>
                  </a:lnTo>
                  <a:lnTo>
                    <a:pt x="504" y="28"/>
                  </a:lnTo>
                  <a:lnTo>
                    <a:pt x="512" y="28"/>
                  </a:lnTo>
                  <a:lnTo>
                    <a:pt x="521" y="29"/>
                  </a:lnTo>
                  <a:lnTo>
                    <a:pt x="529" y="31"/>
                  </a:lnTo>
                  <a:lnTo>
                    <a:pt x="536" y="35"/>
                  </a:lnTo>
                  <a:lnTo>
                    <a:pt x="547" y="41"/>
                  </a:lnTo>
                  <a:lnTo>
                    <a:pt x="554" y="42"/>
                  </a:lnTo>
                  <a:lnTo>
                    <a:pt x="559" y="37"/>
                  </a:lnTo>
                  <a:lnTo>
                    <a:pt x="564" y="27"/>
                  </a:lnTo>
                  <a:lnTo>
                    <a:pt x="570" y="15"/>
                  </a:lnTo>
                  <a:lnTo>
                    <a:pt x="578" y="6"/>
                  </a:lnTo>
                  <a:lnTo>
                    <a:pt x="590" y="1"/>
                  </a:lnTo>
                  <a:lnTo>
                    <a:pt x="603" y="0"/>
                  </a:lnTo>
                  <a:lnTo>
                    <a:pt x="632" y="4"/>
                  </a:lnTo>
                  <a:lnTo>
                    <a:pt x="661" y="7"/>
                  </a:lnTo>
                  <a:lnTo>
                    <a:pt x="864" y="5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614" y="874"/>
              <a:ext cx="136" cy="21"/>
            </a:xfrm>
            <a:custGeom>
              <a:avLst/>
              <a:gdLst/>
              <a:ahLst/>
              <a:cxnLst>
                <a:cxn ang="0">
                  <a:pos x="569" y="111"/>
                </a:cxn>
                <a:cxn ang="0">
                  <a:pos x="584" y="112"/>
                </a:cxn>
                <a:cxn ang="0">
                  <a:pos x="598" y="111"/>
                </a:cxn>
                <a:cxn ang="0">
                  <a:pos x="613" y="108"/>
                </a:cxn>
                <a:cxn ang="0">
                  <a:pos x="627" y="106"/>
                </a:cxn>
                <a:cxn ang="0">
                  <a:pos x="641" y="102"/>
                </a:cxn>
                <a:cxn ang="0">
                  <a:pos x="655" y="98"/>
                </a:cxn>
                <a:cxn ang="0">
                  <a:pos x="669" y="93"/>
                </a:cxn>
                <a:cxn ang="0">
                  <a:pos x="682" y="87"/>
                </a:cxn>
                <a:cxn ang="0">
                  <a:pos x="695" y="81"/>
                </a:cxn>
                <a:cxn ang="0">
                  <a:pos x="710" y="74"/>
                </a:cxn>
                <a:cxn ang="0">
                  <a:pos x="718" y="66"/>
                </a:cxn>
                <a:cxn ang="0">
                  <a:pos x="719" y="60"/>
                </a:cxn>
                <a:cxn ang="0">
                  <a:pos x="713" y="52"/>
                </a:cxn>
                <a:cxn ang="0">
                  <a:pos x="704" y="50"/>
                </a:cxn>
                <a:cxn ang="0">
                  <a:pos x="689" y="52"/>
                </a:cxn>
                <a:cxn ang="0">
                  <a:pos x="675" y="52"/>
                </a:cxn>
                <a:cxn ang="0">
                  <a:pos x="661" y="53"/>
                </a:cxn>
                <a:cxn ang="0">
                  <a:pos x="646" y="52"/>
                </a:cxn>
                <a:cxn ang="0">
                  <a:pos x="633" y="52"/>
                </a:cxn>
                <a:cxn ang="0">
                  <a:pos x="619" y="51"/>
                </a:cxn>
                <a:cxn ang="0">
                  <a:pos x="604" y="50"/>
                </a:cxn>
                <a:cxn ang="0">
                  <a:pos x="591" y="47"/>
                </a:cxn>
                <a:cxn ang="0">
                  <a:pos x="578" y="45"/>
                </a:cxn>
                <a:cxn ang="0">
                  <a:pos x="563" y="42"/>
                </a:cxn>
                <a:cxn ang="0">
                  <a:pos x="550" y="40"/>
                </a:cxn>
                <a:cxn ang="0">
                  <a:pos x="536" y="38"/>
                </a:cxn>
                <a:cxn ang="0">
                  <a:pos x="523" y="35"/>
                </a:cxn>
                <a:cxn ang="0">
                  <a:pos x="508" y="33"/>
                </a:cxn>
                <a:cxn ang="0">
                  <a:pos x="495" y="29"/>
                </a:cxn>
                <a:cxn ang="0">
                  <a:pos x="482" y="27"/>
                </a:cxn>
                <a:cxn ang="0">
                  <a:pos x="467" y="24"/>
                </a:cxn>
                <a:cxn ang="0">
                  <a:pos x="453" y="22"/>
                </a:cxn>
                <a:cxn ang="0">
                  <a:pos x="440" y="20"/>
                </a:cxn>
                <a:cxn ang="0">
                  <a:pos x="425" y="18"/>
                </a:cxn>
                <a:cxn ang="0">
                  <a:pos x="395" y="15"/>
                </a:cxn>
                <a:cxn ang="0">
                  <a:pos x="367" y="12"/>
                </a:cxn>
                <a:cxn ang="0">
                  <a:pos x="337" y="11"/>
                </a:cxn>
                <a:cxn ang="0">
                  <a:pos x="307" y="11"/>
                </a:cxn>
                <a:cxn ang="0">
                  <a:pos x="277" y="11"/>
                </a:cxn>
                <a:cxn ang="0">
                  <a:pos x="247" y="11"/>
                </a:cxn>
                <a:cxn ang="0">
                  <a:pos x="218" y="11"/>
                </a:cxn>
                <a:cxn ang="0">
                  <a:pos x="188" y="11"/>
                </a:cxn>
                <a:cxn ang="0">
                  <a:pos x="158" y="11"/>
                </a:cxn>
                <a:cxn ang="0">
                  <a:pos x="128" y="10"/>
                </a:cxn>
                <a:cxn ang="0">
                  <a:pos x="101" y="8"/>
                </a:cxn>
                <a:cxn ang="0">
                  <a:pos x="75" y="3"/>
                </a:cxn>
                <a:cxn ang="0">
                  <a:pos x="50" y="0"/>
                </a:cxn>
                <a:cxn ang="0">
                  <a:pos x="22" y="2"/>
                </a:cxn>
                <a:cxn ang="0">
                  <a:pos x="6" y="5"/>
                </a:cxn>
                <a:cxn ang="0">
                  <a:pos x="0" y="12"/>
                </a:cxn>
                <a:cxn ang="0">
                  <a:pos x="3" y="21"/>
                </a:cxn>
                <a:cxn ang="0">
                  <a:pos x="12" y="27"/>
                </a:cxn>
                <a:cxn ang="0">
                  <a:pos x="24" y="34"/>
                </a:cxn>
                <a:cxn ang="0">
                  <a:pos x="35" y="46"/>
                </a:cxn>
                <a:cxn ang="0">
                  <a:pos x="46" y="57"/>
                </a:cxn>
                <a:cxn ang="0">
                  <a:pos x="59" y="62"/>
                </a:cxn>
                <a:cxn ang="0">
                  <a:pos x="569" y="111"/>
                </a:cxn>
              </a:cxnLst>
              <a:rect l="0" t="0" r="r" b="b"/>
              <a:pathLst>
                <a:path w="719" h="112">
                  <a:moveTo>
                    <a:pt x="569" y="111"/>
                  </a:moveTo>
                  <a:lnTo>
                    <a:pt x="584" y="112"/>
                  </a:lnTo>
                  <a:lnTo>
                    <a:pt x="598" y="111"/>
                  </a:lnTo>
                  <a:lnTo>
                    <a:pt x="613" y="108"/>
                  </a:lnTo>
                  <a:lnTo>
                    <a:pt x="627" y="106"/>
                  </a:lnTo>
                  <a:lnTo>
                    <a:pt x="641" y="102"/>
                  </a:lnTo>
                  <a:lnTo>
                    <a:pt x="655" y="98"/>
                  </a:lnTo>
                  <a:lnTo>
                    <a:pt x="669" y="93"/>
                  </a:lnTo>
                  <a:lnTo>
                    <a:pt x="682" y="87"/>
                  </a:lnTo>
                  <a:lnTo>
                    <a:pt x="695" y="81"/>
                  </a:lnTo>
                  <a:lnTo>
                    <a:pt x="710" y="74"/>
                  </a:lnTo>
                  <a:lnTo>
                    <a:pt x="718" y="66"/>
                  </a:lnTo>
                  <a:lnTo>
                    <a:pt x="719" y="60"/>
                  </a:lnTo>
                  <a:lnTo>
                    <a:pt x="713" y="52"/>
                  </a:lnTo>
                  <a:lnTo>
                    <a:pt x="704" y="50"/>
                  </a:lnTo>
                  <a:lnTo>
                    <a:pt x="689" y="52"/>
                  </a:lnTo>
                  <a:lnTo>
                    <a:pt x="675" y="52"/>
                  </a:lnTo>
                  <a:lnTo>
                    <a:pt x="661" y="53"/>
                  </a:lnTo>
                  <a:lnTo>
                    <a:pt x="646" y="52"/>
                  </a:lnTo>
                  <a:lnTo>
                    <a:pt x="633" y="52"/>
                  </a:lnTo>
                  <a:lnTo>
                    <a:pt x="619" y="51"/>
                  </a:lnTo>
                  <a:lnTo>
                    <a:pt x="604" y="50"/>
                  </a:lnTo>
                  <a:lnTo>
                    <a:pt x="591" y="47"/>
                  </a:lnTo>
                  <a:lnTo>
                    <a:pt x="578" y="45"/>
                  </a:lnTo>
                  <a:lnTo>
                    <a:pt x="563" y="42"/>
                  </a:lnTo>
                  <a:lnTo>
                    <a:pt x="550" y="40"/>
                  </a:lnTo>
                  <a:lnTo>
                    <a:pt x="536" y="38"/>
                  </a:lnTo>
                  <a:lnTo>
                    <a:pt x="523" y="35"/>
                  </a:lnTo>
                  <a:lnTo>
                    <a:pt x="508" y="33"/>
                  </a:lnTo>
                  <a:lnTo>
                    <a:pt x="495" y="29"/>
                  </a:lnTo>
                  <a:lnTo>
                    <a:pt x="482" y="27"/>
                  </a:lnTo>
                  <a:lnTo>
                    <a:pt x="467" y="24"/>
                  </a:lnTo>
                  <a:lnTo>
                    <a:pt x="453" y="22"/>
                  </a:lnTo>
                  <a:lnTo>
                    <a:pt x="440" y="20"/>
                  </a:lnTo>
                  <a:lnTo>
                    <a:pt x="425" y="18"/>
                  </a:lnTo>
                  <a:lnTo>
                    <a:pt x="395" y="15"/>
                  </a:lnTo>
                  <a:lnTo>
                    <a:pt x="367" y="12"/>
                  </a:lnTo>
                  <a:lnTo>
                    <a:pt x="337" y="11"/>
                  </a:lnTo>
                  <a:lnTo>
                    <a:pt x="307" y="11"/>
                  </a:lnTo>
                  <a:lnTo>
                    <a:pt x="277" y="11"/>
                  </a:lnTo>
                  <a:lnTo>
                    <a:pt x="247" y="11"/>
                  </a:lnTo>
                  <a:lnTo>
                    <a:pt x="218" y="11"/>
                  </a:lnTo>
                  <a:lnTo>
                    <a:pt x="188" y="11"/>
                  </a:lnTo>
                  <a:lnTo>
                    <a:pt x="158" y="11"/>
                  </a:lnTo>
                  <a:lnTo>
                    <a:pt x="128" y="10"/>
                  </a:lnTo>
                  <a:lnTo>
                    <a:pt x="101" y="8"/>
                  </a:lnTo>
                  <a:lnTo>
                    <a:pt x="75" y="3"/>
                  </a:lnTo>
                  <a:lnTo>
                    <a:pt x="50" y="0"/>
                  </a:lnTo>
                  <a:lnTo>
                    <a:pt x="22" y="2"/>
                  </a:lnTo>
                  <a:lnTo>
                    <a:pt x="6" y="5"/>
                  </a:lnTo>
                  <a:lnTo>
                    <a:pt x="0" y="12"/>
                  </a:lnTo>
                  <a:lnTo>
                    <a:pt x="3" y="21"/>
                  </a:lnTo>
                  <a:lnTo>
                    <a:pt x="12" y="27"/>
                  </a:lnTo>
                  <a:lnTo>
                    <a:pt x="24" y="34"/>
                  </a:lnTo>
                  <a:lnTo>
                    <a:pt x="35" y="46"/>
                  </a:lnTo>
                  <a:lnTo>
                    <a:pt x="46" y="57"/>
                  </a:lnTo>
                  <a:lnTo>
                    <a:pt x="59" y="62"/>
                  </a:lnTo>
                  <a:lnTo>
                    <a:pt x="569" y="11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125" y="796"/>
              <a:ext cx="129" cy="18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17" y="2"/>
                </a:cxn>
                <a:cxn ang="0">
                  <a:pos x="102" y="0"/>
                </a:cxn>
                <a:cxn ang="0">
                  <a:pos x="85" y="1"/>
                </a:cxn>
                <a:cxn ang="0">
                  <a:pos x="73" y="7"/>
                </a:cxn>
                <a:cxn ang="0">
                  <a:pos x="16" y="56"/>
                </a:cxn>
                <a:cxn ang="0">
                  <a:pos x="4" y="68"/>
                </a:cxn>
                <a:cxn ang="0">
                  <a:pos x="0" y="74"/>
                </a:cxn>
                <a:cxn ang="0">
                  <a:pos x="4" y="79"/>
                </a:cxn>
                <a:cxn ang="0">
                  <a:pos x="16" y="81"/>
                </a:cxn>
                <a:cxn ang="0">
                  <a:pos x="84" y="91"/>
                </a:cxn>
                <a:cxn ang="0">
                  <a:pos x="104" y="93"/>
                </a:cxn>
                <a:cxn ang="0">
                  <a:pos x="126" y="94"/>
                </a:cxn>
                <a:cxn ang="0">
                  <a:pos x="148" y="94"/>
                </a:cxn>
                <a:cxn ang="0">
                  <a:pos x="174" y="94"/>
                </a:cxn>
                <a:cxn ang="0">
                  <a:pos x="199" y="93"/>
                </a:cxn>
                <a:cxn ang="0">
                  <a:pos x="225" y="91"/>
                </a:cxn>
                <a:cxn ang="0">
                  <a:pos x="252" y="88"/>
                </a:cxn>
                <a:cxn ang="0">
                  <a:pos x="279" y="86"/>
                </a:cxn>
                <a:cxn ang="0">
                  <a:pos x="307" y="84"/>
                </a:cxn>
                <a:cxn ang="0">
                  <a:pos x="334" y="81"/>
                </a:cxn>
                <a:cxn ang="0">
                  <a:pos x="362" y="79"/>
                </a:cxn>
                <a:cxn ang="0">
                  <a:pos x="390" y="78"/>
                </a:cxn>
                <a:cxn ang="0">
                  <a:pos x="417" y="75"/>
                </a:cxn>
                <a:cxn ang="0">
                  <a:pos x="444" y="75"/>
                </a:cxn>
                <a:cxn ang="0">
                  <a:pos x="470" y="75"/>
                </a:cxn>
                <a:cxn ang="0">
                  <a:pos x="495" y="76"/>
                </a:cxn>
                <a:cxn ang="0">
                  <a:pos x="519" y="78"/>
                </a:cxn>
                <a:cxn ang="0">
                  <a:pos x="542" y="81"/>
                </a:cxn>
                <a:cxn ang="0">
                  <a:pos x="562" y="86"/>
                </a:cxn>
                <a:cxn ang="0">
                  <a:pos x="583" y="92"/>
                </a:cxn>
                <a:cxn ang="0">
                  <a:pos x="594" y="96"/>
                </a:cxn>
                <a:cxn ang="0">
                  <a:pos x="602" y="96"/>
                </a:cxn>
                <a:cxn ang="0">
                  <a:pos x="610" y="92"/>
                </a:cxn>
                <a:cxn ang="0">
                  <a:pos x="621" y="82"/>
                </a:cxn>
                <a:cxn ang="0">
                  <a:pos x="644" y="63"/>
                </a:cxn>
                <a:cxn ang="0">
                  <a:pos x="667" y="44"/>
                </a:cxn>
                <a:cxn ang="0">
                  <a:pos x="674" y="36"/>
                </a:cxn>
                <a:cxn ang="0">
                  <a:pos x="679" y="28"/>
                </a:cxn>
                <a:cxn ang="0">
                  <a:pos x="681" y="22"/>
                </a:cxn>
                <a:cxn ang="0">
                  <a:pos x="681" y="16"/>
                </a:cxn>
                <a:cxn ang="0">
                  <a:pos x="679" y="12"/>
                </a:cxn>
                <a:cxn ang="0">
                  <a:pos x="675" y="8"/>
                </a:cxn>
                <a:cxn ang="0">
                  <a:pos x="668" y="6"/>
                </a:cxn>
                <a:cxn ang="0">
                  <a:pos x="661" y="4"/>
                </a:cxn>
                <a:cxn ang="0">
                  <a:pos x="650" y="3"/>
                </a:cxn>
                <a:cxn ang="0">
                  <a:pos x="132" y="3"/>
                </a:cxn>
              </a:cxnLst>
              <a:rect l="0" t="0" r="r" b="b"/>
              <a:pathLst>
                <a:path w="681" h="96">
                  <a:moveTo>
                    <a:pt x="132" y="3"/>
                  </a:moveTo>
                  <a:lnTo>
                    <a:pt x="117" y="2"/>
                  </a:lnTo>
                  <a:lnTo>
                    <a:pt x="102" y="0"/>
                  </a:lnTo>
                  <a:lnTo>
                    <a:pt x="85" y="1"/>
                  </a:lnTo>
                  <a:lnTo>
                    <a:pt x="73" y="7"/>
                  </a:lnTo>
                  <a:lnTo>
                    <a:pt x="16" y="56"/>
                  </a:lnTo>
                  <a:lnTo>
                    <a:pt x="4" y="68"/>
                  </a:lnTo>
                  <a:lnTo>
                    <a:pt x="0" y="74"/>
                  </a:lnTo>
                  <a:lnTo>
                    <a:pt x="4" y="79"/>
                  </a:lnTo>
                  <a:lnTo>
                    <a:pt x="16" y="81"/>
                  </a:lnTo>
                  <a:lnTo>
                    <a:pt x="84" y="91"/>
                  </a:lnTo>
                  <a:lnTo>
                    <a:pt x="104" y="93"/>
                  </a:lnTo>
                  <a:lnTo>
                    <a:pt x="126" y="94"/>
                  </a:lnTo>
                  <a:lnTo>
                    <a:pt x="148" y="94"/>
                  </a:lnTo>
                  <a:lnTo>
                    <a:pt x="174" y="94"/>
                  </a:lnTo>
                  <a:lnTo>
                    <a:pt x="199" y="93"/>
                  </a:lnTo>
                  <a:lnTo>
                    <a:pt x="225" y="91"/>
                  </a:lnTo>
                  <a:lnTo>
                    <a:pt x="252" y="88"/>
                  </a:lnTo>
                  <a:lnTo>
                    <a:pt x="279" y="86"/>
                  </a:lnTo>
                  <a:lnTo>
                    <a:pt x="307" y="84"/>
                  </a:lnTo>
                  <a:lnTo>
                    <a:pt x="334" y="81"/>
                  </a:lnTo>
                  <a:lnTo>
                    <a:pt x="362" y="79"/>
                  </a:lnTo>
                  <a:lnTo>
                    <a:pt x="390" y="78"/>
                  </a:lnTo>
                  <a:lnTo>
                    <a:pt x="417" y="75"/>
                  </a:lnTo>
                  <a:lnTo>
                    <a:pt x="444" y="75"/>
                  </a:lnTo>
                  <a:lnTo>
                    <a:pt x="470" y="75"/>
                  </a:lnTo>
                  <a:lnTo>
                    <a:pt x="495" y="76"/>
                  </a:lnTo>
                  <a:lnTo>
                    <a:pt x="519" y="78"/>
                  </a:lnTo>
                  <a:lnTo>
                    <a:pt x="542" y="81"/>
                  </a:lnTo>
                  <a:lnTo>
                    <a:pt x="562" y="86"/>
                  </a:lnTo>
                  <a:lnTo>
                    <a:pt x="583" y="92"/>
                  </a:lnTo>
                  <a:lnTo>
                    <a:pt x="594" y="96"/>
                  </a:lnTo>
                  <a:lnTo>
                    <a:pt x="602" y="96"/>
                  </a:lnTo>
                  <a:lnTo>
                    <a:pt x="610" y="92"/>
                  </a:lnTo>
                  <a:lnTo>
                    <a:pt x="621" y="82"/>
                  </a:lnTo>
                  <a:lnTo>
                    <a:pt x="644" y="63"/>
                  </a:lnTo>
                  <a:lnTo>
                    <a:pt x="667" y="44"/>
                  </a:lnTo>
                  <a:lnTo>
                    <a:pt x="674" y="36"/>
                  </a:lnTo>
                  <a:lnTo>
                    <a:pt x="679" y="28"/>
                  </a:lnTo>
                  <a:lnTo>
                    <a:pt x="681" y="22"/>
                  </a:lnTo>
                  <a:lnTo>
                    <a:pt x="681" y="16"/>
                  </a:lnTo>
                  <a:lnTo>
                    <a:pt x="679" y="12"/>
                  </a:lnTo>
                  <a:lnTo>
                    <a:pt x="675" y="8"/>
                  </a:lnTo>
                  <a:lnTo>
                    <a:pt x="668" y="6"/>
                  </a:lnTo>
                  <a:lnTo>
                    <a:pt x="661" y="4"/>
                  </a:lnTo>
                  <a:lnTo>
                    <a:pt x="650" y="3"/>
                  </a:lnTo>
                  <a:lnTo>
                    <a:pt x="132" y="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635" y="776"/>
              <a:ext cx="11" cy="8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26" y="32"/>
                </a:cxn>
                <a:cxn ang="0">
                  <a:pos x="46" y="23"/>
                </a:cxn>
                <a:cxn ang="0">
                  <a:pos x="59" y="17"/>
                </a:cxn>
                <a:cxn ang="0">
                  <a:pos x="56" y="7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25" y="16"/>
                </a:cxn>
                <a:cxn ang="0">
                  <a:pos x="6" y="31"/>
                </a:cxn>
                <a:cxn ang="0">
                  <a:pos x="0" y="38"/>
                </a:cxn>
                <a:cxn ang="0">
                  <a:pos x="6" y="41"/>
                </a:cxn>
                <a:cxn ang="0">
                  <a:pos x="18" y="38"/>
                </a:cxn>
                <a:cxn ang="0">
                  <a:pos x="22" y="36"/>
                </a:cxn>
              </a:cxnLst>
              <a:rect l="0" t="0" r="r" b="b"/>
              <a:pathLst>
                <a:path w="59" h="41">
                  <a:moveTo>
                    <a:pt x="22" y="36"/>
                  </a:moveTo>
                  <a:lnTo>
                    <a:pt x="26" y="32"/>
                  </a:lnTo>
                  <a:lnTo>
                    <a:pt x="46" y="23"/>
                  </a:lnTo>
                  <a:lnTo>
                    <a:pt x="59" y="17"/>
                  </a:lnTo>
                  <a:lnTo>
                    <a:pt x="56" y="7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25" y="16"/>
                  </a:lnTo>
                  <a:lnTo>
                    <a:pt x="6" y="31"/>
                  </a:lnTo>
                  <a:lnTo>
                    <a:pt x="0" y="38"/>
                  </a:lnTo>
                  <a:lnTo>
                    <a:pt x="6" y="41"/>
                  </a:lnTo>
                  <a:lnTo>
                    <a:pt x="18" y="38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652" y="769"/>
              <a:ext cx="9" cy="5"/>
            </a:xfrm>
            <a:custGeom>
              <a:avLst/>
              <a:gdLst/>
              <a:ahLst/>
              <a:cxnLst>
                <a:cxn ang="0">
                  <a:pos x="27" y="22"/>
                </a:cxn>
                <a:cxn ang="0">
                  <a:pos x="35" y="17"/>
                </a:cxn>
                <a:cxn ang="0">
                  <a:pos x="49" y="8"/>
                </a:cxn>
                <a:cxn ang="0">
                  <a:pos x="51" y="1"/>
                </a:cxn>
                <a:cxn ang="0">
                  <a:pos x="44" y="0"/>
                </a:cxn>
                <a:cxn ang="0">
                  <a:pos x="27" y="6"/>
                </a:cxn>
                <a:cxn ang="0">
                  <a:pos x="5" y="17"/>
                </a:cxn>
                <a:cxn ang="0">
                  <a:pos x="0" y="24"/>
                </a:cxn>
                <a:cxn ang="0">
                  <a:pos x="6" y="29"/>
                </a:cxn>
                <a:cxn ang="0">
                  <a:pos x="19" y="26"/>
                </a:cxn>
                <a:cxn ang="0">
                  <a:pos x="27" y="22"/>
                </a:cxn>
              </a:cxnLst>
              <a:rect l="0" t="0" r="r" b="b"/>
              <a:pathLst>
                <a:path w="51" h="29">
                  <a:moveTo>
                    <a:pt x="27" y="22"/>
                  </a:moveTo>
                  <a:lnTo>
                    <a:pt x="35" y="17"/>
                  </a:lnTo>
                  <a:lnTo>
                    <a:pt x="49" y="8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27" y="6"/>
                  </a:lnTo>
                  <a:lnTo>
                    <a:pt x="5" y="17"/>
                  </a:lnTo>
                  <a:lnTo>
                    <a:pt x="0" y="24"/>
                  </a:lnTo>
                  <a:lnTo>
                    <a:pt x="6" y="29"/>
                  </a:lnTo>
                  <a:lnTo>
                    <a:pt x="19" y="26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75" y="756"/>
              <a:ext cx="11" cy="6"/>
            </a:xfrm>
            <a:custGeom>
              <a:avLst/>
              <a:gdLst/>
              <a:ahLst/>
              <a:cxnLst>
                <a:cxn ang="0">
                  <a:pos x="44" y="12"/>
                </a:cxn>
                <a:cxn ang="0">
                  <a:pos x="53" y="2"/>
                </a:cxn>
                <a:cxn ang="0">
                  <a:pos x="45" y="0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12" y="18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7" y="31"/>
                </a:cxn>
                <a:cxn ang="0">
                  <a:pos x="23" y="25"/>
                </a:cxn>
                <a:cxn ang="0">
                  <a:pos x="44" y="12"/>
                </a:cxn>
              </a:cxnLst>
              <a:rect l="0" t="0" r="r" b="b"/>
              <a:pathLst>
                <a:path w="53" h="31">
                  <a:moveTo>
                    <a:pt x="44" y="12"/>
                  </a:moveTo>
                  <a:lnTo>
                    <a:pt x="53" y="2"/>
                  </a:lnTo>
                  <a:lnTo>
                    <a:pt x="45" y="0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7" y="31"/>
                  </a:lnTo>
                  <a:lnTo>
                    <a:pt x="23" y="25"/>
                  </a:lnTo>
                  <a:lnTo>
                    <a:pt x="44" y="1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194" y="631"/>
              <a:ext cx="123" cy="84"/>
            </a:xfrm>
            <a:custGeom>
              <a:avLst/>
              <a:gdLst/>
              <a:ahLst/>
              <a:cxnLst>
                <a:cxn ang="0">
                  <a:pos x="12" y="49"/>
                </a:cxn>
                <a:cxn ang="0">
                  <a:pos x="4" y="55"/>
                </a:cxn>
                <a:cxn ang="0">
                  <a:pos x="0" y="61"/>
                </a:cxn>
                <a:cxn ang="0">
                  <a:pos x="1" y="66"/>
                </a:cxn>
                <a:cxn ang="0">
                  <a:pos x="9" y="73"/>
                </a:cxn>
                <a:cxn ang="0">
                  <a:pos x="22" y="81"/>
                </a:cxn>
                <a:cxn ang="0">
                  <a:pos x="165" y="174"/>
                </a:cxn>
                <a:cxn ang="0">
                  <a:pos x="184" y="187"/>
                </a:cxn>
                <a:cxn ang="0">
                  <a:pos x="204" y="200"/>
                </a:cxn>
                <a:cxn ang="0">
                  <a:pos x="223" y="215"/>
                </a:cxn>
                <a:cxn ang="0">
                  <a:pos x="243" y="229"/>
                </a:cxn>
                <a:cxn ang="0">
                  <a:pos x="262" y="243"/>
                </a:cxn>
                <a:cxn ang="0">
                  <a:pos x="281" y="258"/>
                </a:cxn>
                <a:cxn ang="0">
                  <a:pos x="300" y="274"/>
                </a:cxn>
                <a:cxn ang="0">
                  <a:pos x="318" y="288"/>
                </a:cxn>
                <a:cxn ang="0">
                  <a:pos x="338" y="302"/>
                </a:cxn>
                <a:cxn ang="0">
                  <a:pos x="357" y="316"/>
                </a:cxn>
                <a:cxn ang="0">
                  <a:pos x="377" y="330"/>
                </a:cxn>
                <a:cxn ang="0">
                  <a:pos x="396" y="343"/>
                </a:cxn>
                <a:cxn ang="0">
                  <a:pos x="417" y="355"/>
                </a:cxn>
                <a:cxn ang="0">
                  <a:pos x="528" y="422"/>
                </a:cxn>
                <a:cxn ang="0">
                  <a:pos x="544" y="432"/>
                </a:cxn>
                <a:cxn ang="0">
                  <a:pos x="555" y="436"/>
                </a:cxn>
                <a:cxn ang="0">
                  <a:pos x="562" y="437"/>
                </a:cxn>
                <a:cxn ang="0">
                  <a:pos x="569" y="434"/>
                </a:cxn>
                <a:cxn ang="0">
                  <a:pos x="578" y="428"/>
                </a:cxn>
                <a:cxn ang="0">
                  <a:pos x="633" y="385"/>
                </a:cxn>
                <a:cxn ang="0">
                  <a:pos x="640" y="379"/>
                </a:cxn>
                <a:cxn ang="0">
                  <a:pos x="645" y="373"/>
                </a:cxn>
                <a:cxn ang="0">
                  <a:pos x="646" y="370"/>
                </a:cxn>
                <a:cxn ang="0">
                  <a:pos x="646" y="365"/>
                </a:cxn>
                <a:cxn ang="0">
                  <a:pos x="644" y="360"/>
                </a:cxn>
                <a:cxn ang="0">
                  <a:pos x="638" y="355"/>
                </a:cxn>
                <a:cxn ang="0">
                  <a:pos x="629" y="349"/>
                </a:cxn>
                <a:cxn ang="0">
                  <a:pos x="617" y="342"/>
                </a:cxn>
                <a:cxn ang="0">
                  <a:pos x="483" y="262"/>
                </a:cxn>
                <a:cxn ang="0">
                  <a:pos x="460" y="247"/>
                </a:cxn>
                <a:cxn ang="0">
                  <a:pos x="438" y="230"/>
                </a:cxn>
                <a:cxn ang="0">
                  <a:pos x="417" y="213"/>
                </a:cxn>
                <a:cxn ang="0">
                  <a:pos x="395" y="197"/>
                </a:cxn>
                <a:cxn ang="0">
                  <a:pos x="375" y="180"/>
                </a:cxn>
                <a:cxn ang="0">
                  <a:pos x="353" y="163"/>
                </a:cxn>
                <a:cxn ang="0">
                  <a:pos x="330" y="147"/>
                </a:cxn>
                <a:cxn ang="0">
                  <a:pos x="115" y="9"/>
                </a:cxn>
                <a:cxn ang="0">
                  <a:pos x="102" y="2"/>
                </a:cxn>
                <a:cxn ang="0">
                  <a:pos x="94" y="0"/>
                </a:cxn>
                <a:cxn ang="0">
                  <a:pos x="87" y="1"/>
                </a:cxn>
                <a:cxn ang="0">
                  <a:pos x="77" y="6"/>
                </a:cxn>
                <a:cxn ang="0">
                  <a:pos x="12" y="49"/>
                </a:cxn>
              </a:cxnLst>
              <a:rect l="0" t="0" r="r" b="b"/>
              <a:pathLst>
                <a:path w="646" h="437">
                  <a:moveTo>
                    <a:pt x="12" y="49"/>
                  </a:moveTo>
                  <a:lnTo>
                    <a:pt x="4" y="55"/>
                  </a:lnTo>
                  <a:lnTo>
                    <a:pt x="0" y="61"/>
                  </a:lnTo>
                  <a:lnTo>
                    <a:pt x="1" y="66"/>
                  </a:lnTo>
                  <a:lnTo>
                    <a:pt x="9" y="73"/>
                  </a:lnTo>
                  <a:lnTo>
                    <a:pt x="22" y="81"/>
                  </a:lnTo>
                  <a:lnTo>
                    <a:pt x="165" y="174"/>
                  </a:lnTo>
                  <a:lnTo>
                    <a:pt x="184" y="187"/>
                  </a:lnTo>
                  <a:lnTo>
                    <a:pt x="204" y="200"/>
                  </a:lnTo>
                  <a:lnTo>
                    <a:pt x="223" y="215"/>
                  </a:lnTo>
                  <a:lnTo>
                    <a:pt x="243" y="229"/>
                  </a:lnTo>
                  <a:lnTo>
                    <a:pt x="262" y="243"/>
                  </a:lnTo>
                  <a:lnTo>
                    <a:pt x="281" y="258"/>
                  </a:lnTo>
                  <a:lnTo>
                    <a:pt x="300" y="274"/>
                  </a:lnTo>
                  <a:lnTo>
                    <a:pt x="318" y="288"/>
                  </a:lnTo>
                  <a:lnTo>
                    <a:pt x="338" y="302"/>
                  </a:lnTo>
                  <a:lnTo>
                    <a:pt x="357" y="316"/>
                  </a:lnTo>
                  <a:lnTo>
                    <a:pt x="377" y="330"/>
                  </a:lnTo>
                  <a:lnTo>
                    <a:pt x="396" y="343"/>
                  </a:lnTo>
                  <a:lnTo>
                    <a:pt x="417" y="355"/>
                  </a:lnTo>
                  <a:lnTo>
                    <a:pt x="528" y="422"/>
                  </a:lnTo>
                  <a:lnTo>
                    <a:pt x="544" y="432"/>
                  </a:lnTo>
                  <a:lnTo>
                    <a:pt x="555" y="436"/>
                  </a:lnTo>
                  <a:lnTo>
                    <a:pt x="562" y="437"/>
                  </a:lnTo>
                  <a:lnTo>
                    <a:pt x="569" y="434"/>
                  </a:lnTo>
                  <a:lnTo>
                    <a:pt x="578" y="428"/>
                  </a:lnTo>
                  <a:lnTo>
                    <a:pt x="633" y="385"/>
                  </a:lnTo>
                  <a:lnTo>
                    <a:pt x="640" y="379"/>
                  </a:lnTo>
                  <a:lnTo>
                    <a:pt x="645" y="373"/>
                  </a:lnTo>
                  <a:lnTo>
                    <a:pt x="646" y="370"/>
                  </a:lnTo>
                  <a:lnTo>
                    <a:pt x="646" y="365"/>
                  </a:lnTo>
                  <a:lnTo>
                    <a:pt x="644" y="360"/>
                  </a:lnTo>
                  <a:lnTo>
                    <a:pt x="638" y="355"/>
                  </a:lnTo>
                  <a:lnTo>
                    <a:pt x="629" y="349"/>
                  </a:lnTo>
                  <a:lnTo>
                    <a:pt x="617" y="342"/>
                  </a:lnTo>
                  <a:lnTo>
                    <a:pt x="483" y="262"/>
                  </a:lnTo>
                  <a:lnTo>
                    <a:pt x="460" y="247"/>
                  </a:lnTo>
                  <a:lnTo>
                    <a:pt x="438" y="230"/>
                  </a:lnTo>
                  <a:lnTo>
                    <a:pt x="417" y="213"/>
                  </a:lnTo>
                  <a:lnTo>
                    <a:pt x="395" y="197"/>
                  </a:lnTo>
                  <a:lnTo>
                    <a:pt x="375" y="180"/>
                  </a:lnTo>
                  <a:lnTo>
                    <a:pt x="353" y="163"/>
                  </a:lnTo>
                  <a:lnTo>
                    <a:pt x="330" y="147"/>
                  </a:lnTo>
                  <a:lnTo>
                    <a:pt x="115" y="9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7" y="1"/>
                  </a:lnTo>
                  <a:lnTo>
                    <a:pt x="77" y="6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559" y="614"/>
              <a:ext cx="60" cy="89"/>
            </a:xfrm>
            <a:custGeom>
              <a:avLst/>
              <a:gdLst/>
              <a:ahLst/>
              <a:cxnLst>
                <a:cxn ang="0">
                  <a:pos x="308" y="17"/>
                </a:cxn>
                <a:cxn ang="0">
                  <a:pos x="312" y="6"/>
                </a:cxn>
                <a:cxn ang="0">
                  <a:pos x="310" y="0"/>
                </a:cxn>
                <a:cxn ang="0">
                  <a:pos x="302" y="2"/>
                </a:cxn>
                <a:cxn ang="0">
                  <a:pos x="287" y="15"/>
                </a:cxn>
                <a:cxn ang="0">
                  <a:pos x="264" y="41"/>
                </a:cxn>
                <a:cxn ang="0">
                  <a:pos x="243" y="68"/>
                </a:cxn>
                <a:cxn ang="0">
                  <a:pos x="56" y="352"/>
                </a:cxn>
                <a:cxn ang="0">
                  <a:pos x="41" y="375"/>
                </a:cxn>
                <a:cxn ang="0">
                  <a:pos x="27" y="399"/>
                </a:cxn>
                <a:cxn ang="0">
                  <a:pos x="15" y="424"/>
                </a:cxn>
                <a:cxn ang="0">
                  <a:pos x="4" y="449"/>
                </a:cxn>
                <a:cxn ang="0">
                  <a:pos x="0" y="461"/>
                </a:cxn>
                <a:cxn ang="0">
                  <a:pos x="3" y="470"/>
                </a:cxn>
                <a:cxn ang="0">
                  <a:pos x="9" y="472"/>
                </a:cxn>
                <a:cxn ang="0">
                  <a:pos x="16" y="471"/>
                </a:cxn>
                <a:cxn ang="0">
                  <a:pos x="26" y="466"/>
                </a:cxn>
                <a:cxn ang="0">
                  <a:pos x="33" y="459"/>
                </a:cxn>
                <a:cxn ang="0">
                  <a:pos x="46" y="440"/>
                </a:cxn>
                <a:cxn ang="0">
                  <a:pos x="54" y="421"/>
                </a:cxn>
                <a:cxn ang="0">
                  <a:pos x="63" y="400"/>
                </a:cxn>
                <a:cxn ang="0">
                  <a:pos x="71" y="380"/>
                </a:cxn>
                <a:cxn ang="0">
                  <a:pos x="82" y="361"/>
                </a:cxn>
                <a:cxn ang="0">
                  <a:pos x="308" y="17"/>
                </a:cxn>
              </a:cxnLst>
              <a:rect l="0" t="0" r="r" b="b"/>
              <a:pathLst>
                <a:path w="312" h="472">
                  <a:moveTo>
                    <a:pt x="308" y="17"/>
                  </a:moveTo>
                  <a:lnTo>
                    <a:pt x="312" y="6"/>
                  </a:lnTo>
                  <a:lnTo>
                    <a:pt x="310" y="0"/>
                  </a:lnTo>
                  <a:lnTo>
                    <a:pt x="302" y="2"/>
                  </a:lnTo>
                  <a:lnTo>
                    <a:pt x="287" y="15"/>
                  </a:lnTo>
                  <a:lnTo>
                    <a:pt x="264" y="41"/>
                  </a:lnTo>
                  <a:lnTo>
                    <a:pt x="243" y="68"/>
                  </a:lnTo>
                  <a:lnTo>
                    <a:pt x="56" y="352"/>
                  </a:lnTo>
                  <a:lnTo>
                    <a:pt x="41" y="375"/>
                  </a:lnTo>
                  <a:lnTo>
                    <a:pt x="27" y="399"/>
                  </a:lnTo>
                  <a:lnTo>
                    <a:pt x="15" y="424"/>
                  </a:lnTo>
                  <a:lnTo>
                    <a:pt x="4" y="449"/>
                  </a:lnTo>
                  <a:lnTo>
                    <a:pt x="0" y="461"/>
                  </a:lnTo>
                  <a:lnTo>
                    <a:pt x="3" y="470"/>
                  </a:lnTo>
                  <a:lnTo>
                    <a:pt x="9" y="472"/>
                  </a:lnTo>
                  <a:lnTo>
                    <a:pt x="16" y="471"/>
                  </a:lnTo>
                  <a:lnTo>
                    <a:pt x="26" y="466"/>
                  </a:lnTo>
                  <a:lnTo>
                    <a:pt x="33" y="459"/>
                  </a:lnTo>
                  <a:lnTo>
                    <a:pt x="46" y="440"/>
                  </a:lnTo>
                  <a:lnTo>
                    <a:pt x="54" y="421"/>
                  </a:lnTo>
                  <a:lnTo>
                    <a:pt x="63" y="400"/>
                  </a:lnTo>
                  <a:lnTo>
                    <a:pt x="71" y="380"/>
                  </a:lnTo>
                  <a:lnTo>
                    <a:pt x="82" y="361"/>
                  </a:lnTo>
                  <a:lnTo>
                    <a:pt x="308" y="1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444" y="569"/>
              <a:ext cx="37" cy="101"/>
            </a:xfrm>
            <a:custGeom>
              <a:avLst/>
              <a:gdLst/>
              <a:ahLst/>
              <a:cxnLst>
                <a:cxn ang="0">
                  <a:pos x="78" y="465"/>
                </a:cxn>
                <a:cxn ang="0">
                  <a:pos x="83" y="452"/>
                </a:cxn>
                <a:cxn ang="0">
                  <a:pos x="197" y="45"/>
                </a:cxn>
                <a:cxn ang="0">
                  <a:pos x="200" y="38"/>
                </a:cxn>
                <a:cxn ang="0">
                  <a:pos x="200" y="30"/>
                </a:cxn>
                <a:cxn ang="0">
                  <a:pos x="200" y="22"/>
                </a:cxn>
                <a:cxn ang="0">
                  <a:pos x="200" y="15"/>
                </a:cxn>
                <a:cxn ang="0">
                  <a:pos x="197" y="8"/>
                </a:cxn>
                <a:cxn ang="0">
                  <a:pos x="195" y="3"/>
                </a:cxn>
                <a:cxn ang="0">
                  <a:pos x="190" y="0"/>
                </a:cxn>
                <a:cxn ang="0">
                  <a:pos x="185" y="0"/>
                </a:cxn>
                <a:cxn ang="0">
                  <a:pos x="179" y="1"/>
                </a:cxn>
                <a:cxn ang="0">
                  <a:pos x="171" y="6"/>
                </a:cxn>
                <a:cxn ang="0">
                  <a:pos x="161" y="14"/>
                </a:cxn>
                <a:cxn ang="0">
                  <a:pos x="146" y="32"/>
                </a:cxn>
                <a:cxn ang="0">
                  <a:pos x="126" y="55"/>
                </a:cxn>
                <a:cxn ang="0">
                  <a:pos x="116" y="74"/>
                </a:cxn>
                <a:cxn ang="0">
                  <a:pos x="0" y="519"/>
                </a:cxn>
                <a:cxn ang="0">
                  <a:pos x="0" y="526"/>
                </a:cxn>
                <a:cxn ang="0">
                  <a:pos x="5" y="532"/>
                </a:cxn>
                <a:cxn ang="0">
                  <a:pos x="12" y="534"/>
                </a:cxn>
                <a:cxn ang="0">
                  <a:pos x="18" y="530"/>
                </a:cxn>
                <a:cxn ang="0">
                  <a:pos x="69" y="477"/>
                </a:cxn>
                <a:cxn ang="0">
                  <a:pos x="78" y="465"/>
                </a:cxn>
              </a:cxnLst>
              <a:rect l="0" t="0" r="r" b="b"/>
              <a:pathLst>
                <a:path w="200" h="534">
                  <a:moveTo>
                    <a:pt x="78" y="465"/>
                  </a:moveTo>
                  <a:lnTo>
                    <a:pt x="83" y="452"/>
                  </a:lnTo>
                  <a:lnTo>
                    <a:pt x="197" y="45"/>
                  </a:lnTo>
                  <a:lnTo>
                    <a:pt x="200" y="38"/>
                  </a:lnTo>
                  <a:lnTo>
                    <a:pt x="200" y="30"/>
                  </a:lnTo>
                  <a:lnTo>
                    <a:pt x="200" y="22"/>
                  </a:lnTo>
                  <a:lnTo>
                    <a:pt x="200" y="15"/>
                  </a:lnTo>
                  <a:lnTo>
                    <a:pt x="197" y="8"/>
                  </a:lnTo>
                  <a:lnTo>
                    <a:pt x="195" y="3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179" y="1"/>
                  </a:lnTo>
                  <a:lnTo>
                    <a:pt x="171" y="6"/>
                  </a:lnTo>
                  <a:lnTo>
                    <a:pt x="161" y="14"/>
                  </a:lnTo>
                  <a:lnTo>
                    <a:pt x="146" y="32"/>
                  </a:lnTo>
                  <a:lnTo>
                    <a:pt x="126" y="55"/>
                  </a:lnTo>
                  <a:lnTo>
                    <a:pt x="116" y="74"/>
                  </a:lnTo>
                  <a:lnTo>
                    <a:pt x="0" y="519"/>
                  </a:lnTo>
                  <a:lnTo>
                    <a:pt x="0" y="526"/>
                  </a:lnTo>
                  <a:lnTo>
                    <a:pt x="5" y="532"/>
                  </a:lnTo>
                  <a:lnTo>
                    <a:pt x="12" y="534"/>
                  </a:lnTo>
                  <a:lnTo>
                    <a:pt x="18" y="530"/>
                  </a:lnTo>
                  <a:lnTo>
                    <a:pt x="69" y="477"/>
                  </a:lnTo>
                  <a:lnTo>
                    <a:pt x="78" y="46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928670"/>
            <a:ext cx="4400552" cy="1143000"/>
          </a:xfrm>
        </p:spPr>
        <p:txBody>
          <a:bodyPr/>
          <a:lstStyle/>
          <a:p>
            <a:r>
              <a:rPr lang="de-DE" sz="3600" dirty="0"/>
              <a:t/>
            </a:r>
            <a:br>
              <a:rPr lang="de-DE" sz="3600" dirty="0"/>
            </a:br>
            <a:r>
              <a:t>Weil ich </a:t>
            </a:r>
            <a:r>
              <a:rPr>
                <a:solidFill>
                  <a:srgbClr val="E70002"/>
                </a:solidFill>
              </a:rPr>
              <a:t>DICH</a:t>
            </a:r>
            <a:r>
              <a:rPr/>
              <a:t> </a:t>
            </a:r>
            <a:r>
              <a:rPr smtClean="0"/>
              <a:t/>
            </a:r>
            <a:br>
              <a:rPr smtClean="0"/>
            </a:br>
            <a:r>
              <a:rPr smtClean="0"/>
              <a:t>gewinnen </a:t>
            </a:r>
            <a:r>
              <a:t>will, </a:t>
            </a:r>
            <a:br/>
            <a:r>
              <a:rPr>
                <a:solidFill>
                  <a:srgbClr val="E70002"/>
                </a:solidFill>
              </a:rPr>
              <a:t>zeige ich MICH</a:t>
            </a:r>
            <a:r>
              <a:t>!</a:t>
            </a:r>
            <a:r>
              <a:rPr lang="de-DE" dirty="0"/>
              <a:t/>
            </a:r>
            <a:br>
              <a:rPr lang="de-DE" dirty="0"/>
            </a:br>
            <a:endParaRPr lang="de-DE" sz="2400" dirty="0">
              <a:solidFill>
                <a:schemeClr val="tx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42976" y="2786058"/>
            <a:ext cx="72866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Commitment</a:t>
            </a: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„Bindung“ </a:t>
            </a:r>
            <a:b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Mein Überzeugt-Sein, mein „JA“ bewirkt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Dein Überzeugt-Sein, Dein „JA“ ! </a:t>
            </a:r>
          </a:p>
          <a:p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Confidence</a:t>
            </a:r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„Vertrauen, Zuversicht“</a:t>
            </a:r>
            <a:b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Mein Glaube und Vertrauen bewirkt</a:t>
            </a:r>
          </a:p>
          <a:p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Deinen Glauben, Dein Vertrauen!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Löwe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463" y="-6350"/>
            <a:ext cx="6059487" cy="6870700"/>
          </a:xfrm>
          <a:prstGeom prst="rect">
            <a:avLst/>
          </a:prstGeom>
          <a:noFill/>
        </p:spPr>
      </p:pic>
      <p:sp>
        <p:nvSpPr>
          <p:cNvPr id="3" name="Textfeld 2"/>
          <p:cNvSpPr txBox="1"/>
          <p:nvPr/>
        </p:nvSpPr>
        <p:spPr>
          <a:xfrm>
            <a:off x="1714480" y="4653045"/>
            <a:ext cx="5715040" cy="2062103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Herr/in der Lage?</a:t>
            </a:r>
            <a:b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</a:br>
            <a: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Macht zum Durchsetzen?</a:t>
            </a:r>
            <a:b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</a:br>
            <a:r>
              <a:rPr lang="de-DE" sz="32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Täter oder Opfer?</a:t>
            </a:r>
          </a:p>
          <a:p>
            <a:r>
              <a:rPr lang="de-DE" sz="3200" b="1" dirty="0" smtClean="0">
                <a:ln w="18415" cmpd="sng">
                  <a:noFill/>
                  <a:prstDash val="solid"/>
                </a:ln>
                <a:latin typeface="Arial" pitchFamily="34" charset="0"/>
                <a:cs typeface="Arial" pitchFamily="34" charset="0"/>
              </a:rPr>
              <a:t>Der 1.Eindruck!</a:t>
            </a:r>
            <a:endParaRPr lang="de-DE" sz="3200" b="1" dirty="0">
              <a:ln w="18415" cmpd="sng">
                <a:noFill/>
                <a:prstDash val="solid"/>
              </a:ln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r>
              <a:rPr dirty="0" err="1" smtClean="0">
                <a:solidFill>
                  <a:srgbClr val="E30916"/>
                </a:solidFill>
              </a:rPr>
              <a:t>Zeigen</a:t>
            </a:r>
            <a:r>
              <a:rPr dirty="0" smtClean="0">
                <a:solidFill>
                  <a:srgbClr val="E30916"/>
                </a:solidFill>
              </a:rPr>
              <a:t> </a:t>
            </a:r>
            <a:r>
              <a:rPr dirty="0" err="1" smtClean="0">
                <a:solidFill>
                  <a:srgbClr val="E30916"/>
                </a:solidFill>
              </a:rPr>
              <a:t>Sie</a:t>
            </a:r>
            <a:r>
              <a:rPr dirty="0" smtClean="0">
                <a:solidFill>
                  <a:srgbClr val="E30916"/>
                </a:solidFill>
              </a:rPr>
              <a:t> </a:t>
            </a:r>
            <a:r>
              <a:rPr dirty="0" err="1" smtClean="0">
                <a:solidFill>
                  <a:srgbClr val="E30916"/>
                </a:solidFill>
              </a:rPr>
              <a:t>eigen-ständigen</a:t>
            </a:r>
            <a:r>
              <a:rPr dirty="0" smtClean="0">
                <a:solidFill>
                  <a:srgbClr val="E30916"/>
                </a:solidFill>
              </a:rPr>
              <a:t> </a:t>
            </a:r>
            <a:r>
              <a:rPr dirty="0" err="1" smtClean="0">
                <a:solidFill>
                  <a:srgbClr val="E30916"/>
                </a:solidFill>
              </a:rPr>
              <a:t>Standpunkt</a:t>
            </a:r>
            <a:r>
              <a:rPr dirty="0" smtClean="0">
                <a:solidFill>
                  <a:srgbClr val="E30916"/>
                </a:solidFill>
              </a:rPr>
              <a:t>!</a:t>
            </a:r>
            <a:br>
              <a:rPr dirty="0" smtClean="0">
                <a:solidFill>
                  <a:srgbClr val="E30916"/>
                </a:solidFill>
              </a:rPr>
            </a:br>
            <a:r>
              <a:rPr lang="de-DE" sz="2400" dirty="0" smtClean="0"/>
              <a:t>Stehen Sie zu sich und Ihrem Punkt!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46217"/>
            <a:ext cx="8229600" cy="4983179"/>
          </a:xfrm>
        </p:spPr>
        <p:txBody>
          <a:bodyPr>
            <a:normAutofit/>
          </a:bodyPr>
          <a:lstStyle/>
          <a:p>
            <a:pPr lvl="0"/>
            <a:r>
              <a:rPr sz="2400" dirty="0" err="1" smtClean="0"/>
              <a:t>Standpunkt</a:t>
            </a:r>
            <a:r>
              <a:rPr sz="2400" dirty="0" smtClean="0"/>
              <a:t> </a:t>
            </a:r>
            <a:r>
              <a:rPr sz="2400" dirty="0" err="1" smtClean="0"/>
              <a:t>spüren</a:t>
            </a:r>
            <a:r>
              <a:rPr sz="2400" dirty="0" smtClean="0"/>
              <a:t> </a:t>
            </a:r>
            <a:r>
              <a:rPr sz="2400" dirty="0" err="1" smtClean="0"/>
              <a:t>macht</a:t>
            </a:r>
            <a:r>
              <a:rPr sz="2400" dirty="0" smtClean="0"/>
              <a:t> </a:t>
            </a:r>
            <a:r>
              <a:rPr sz="2400" dirty="0" err="1" smtClean="0"/>
              <a:t>sicher</a:t>
            </a:r>
            <a:r>
              <a:rPr sz="2400" b="1" dirty="0" smtClean="0"/>
              <a:t> </a:t>
            </a:r>
            <a:endParaRPr sz="2400" b="1" dirty="0"/>
          </a:p>
          <a:p>
            <a:pPr lvl="2"/>
            <a:r>
              <a:rPr sz="2200" dirty="0" smtClean="0"/>
              <a:t>"</a:t>
            </a:r>
            <a:r>
              <a:rPr sz="2200" dirty="0" err="1" smtClean="0"/>
              <a:t>erden"</a:t>
            </a:r>
            <a:r>
              <a:rPr dirty="0" err="1" smtClean="0"/>
              <a:t>,"grounden</a:t>
            </a:r>
            <a:r>
              <a:rPr dirty="0" smtClean="0"/>
              <a:t>", </a:t>
            </a:r>
            <a:r>
              <a:rPr dirty="0" err="1" smtClean="0"/>
              <a:t>spüren</a:t>
            </a:r>
            <a:r>
              <a:rPr dirty="0" smtClean="0"/>
              <a:t>, </a:t>
            </a:r>
            <a:r>
              <a:rPr dirty="0" err="1" smtClean="0"/>
              <a:t>wie</a:t>
            </a:r>
            <a:r>
              <a:rPr dirty="0" smtClean="0"/>
              <a:t> </a:t>
            </a:r>
            <a:r>
              <a:rPr dirty="0" err="1" smtClean="0"/>
              <a:t>der</a:t>
            </a:r>
            <a:r>
              <a:rPr dirty="0" smtClean="0"/>
              <a:t> </a:t>
            </a:r>
            <a:r>
              <a:rPr dirty="0" err="1" smtClean="0"/>
              <a:t>Boden</a:t>
            </a:r>
            <a:r>
              <a:rPr dirty="0" smtClean="0"/>
              <a:t> </a:t>
            </a:r>
            <a:r>
              <a:rPr dirty="0" err="1" smtClean="0"/>
              <a:t>Sie</a:t>
            </a:r>
            <a:r>
              <a:rPr dirty="0" smtClean="0"/>
              <a:t> </a:t>
            </a:r>
            <a:r>
              <a:rPr dirty="0" err="1" smtClean="0"/>
              <a:t>trägt</a:t>
            </a:r>
            <a:r>
              <a:rPr dirty="0"/>
              <a:t>!</a:t>
            </a:r>
            <a:r>
              <a:rPr dirty="0" smtClean="0"/>
              <a:t> </a:t>
            </a:r>
          </a:p>
          <a:p>
            <a:pPr lvl="2"/>
            <a:r>
              <a:rPr dirty="0" err="1" smtClean="0"/>
              <a:t>stehen</a:t>
            </a:r>
            <a:r>
              <a:rPr dirty="0" smtClean="0"/>
              <a:t> </a:t>
            </a:r>
            <a:r>
              <a:rPr dirty="0" err="1" smtClean="0"/>
              <a:t>zu</a:t>
            </a:r>
            <a:r>
              <a:rPr dirty="0" smtClean="0"/>
              <a:t> </a:t>
            </a:r>
            <a:r>
              <a:rPr dirty="0" err="1"/>
              <a:t>Ihrer</a:t>
            </a:r>
            <a:r>
              <a:rPr dirty="0"/>
              <a:t> </a:t>
            </a:r>
            <a:r>
              <a:rPr dirty="0" err="1"/>
              <a:t>Aufgabe</a:t>
            </a:r>
            <a:r>
              <a:rPr dirty="0"/>
              <a:t>,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Ihrer</a:t>
            </a:r>
            <a:r>
              <a:rPr dirty="0"/>
              <a:t> </a:t>
            </a:r>
            <a:r>
              <a:rPr dirty="0" err="1"/>
              <a:t>Rolle</a:t>
            </a:r>
            <a:r>
              <a:rPr dirty="0"/>
              <a:t>. </a:t>
            </a:r>
            <a:endParaRPr dirty="0" smtClean="0"/>
          </a:p>
          <a:p>
            <a:r>
              <a:rPr lang="de-DE" sz="2400" dirty="0" smtClean="0"/>
              <a:t>Standpunkt zeigen macht glaubwürdig </a:t>
            </a:r>
          </a:p>
          <a:p>
            <a:pPr lvl="2"/>
            <a:r>
              <a:rPr b="1" dirty="0" err="1" smtClean="0"/>
              <a:t>Sie</a:t>
            </a:r>
            <a:r>
              <a:rPr b="1" dirty="0" smtClean="0"/>
              <a:t> </a:t>
            </a:r>
            <a:r>
              <a:rPr b="1" dirty="0" err="1" smtClean="0"/>
              <a:t>zeigen</a:t>
            </a:r>
            <a:r>
              <a:rPr dirty="0" smtClean="0"/>
              <a:t>, </a:t>
            </a:r>
            <a:r>
              <a:rPr dirty="0" err="1" smtClean="0"/>
              <a:t>daß</a:t>
            </a:r>
            <a:r>
              <a:rPr dirty="0" smtClean="0"/>
              <a:t> </a:t>
            </a:r>
            <a:r>
              <a:rPr dirty="0" err="1" smtClean="0"/>
              <a:t>Sie</a:t>
            </a:r>
            <a:r>
              <a:rPr dirty="0" smtClean="0"/>
              <a:t> </a:t>
            </a:r>
            <a:r>
              <a:rPr dirty="0" err="1" smtClean="0"/>
              <a:t>zu</a:t>
            </a:r>
            <a:r>
              <a:rPr dirty="0" smtClean="0"/>
              <a:t> </a:t>
            </a:r>
            <a:r>
              <a:rPr dirty="0" err="1" smtClean="0"/>
              <a:t>etwas</a:t>
            </a:r>
            <a:r>
              <a:rPr dirty="0" smtClean="0"/>
              <a:t> </a:t>
            </a:r>
            <a:r>
              <a:rPr dirty="0" err="1" smtClean="0"/>
              <a:t>stehen</a:t>
            </a:r>
            <a:endParaRPr dirty="0" smtClean="0"/>
          </a:p>
          <a:p>
            <a:r>
              <a:rPr lang="de-DE" sz="2400" dirty="0"/>
              <a:t>Präsenz aufbauen – </a:t>
            </a:r>
            <a:r>
              <a:rPr lang="de-DE" sz="2400" dirty="0" smtClean="0"/>
              <a:t>gibt Bedeutung</a:t>
            </a:r>
            <a:endParaRPr lang="de-DE" sz="2400" dirty="0"/>
          </a:p>
          <a:p>
            <a:pPr lvl="2"/>
            <a:r>
              <a:rPr dirty="0" err="1" smtClean="0"/>
              <a:t>Sie</a:t>
            </a:r>
            <a:r>
              <a:rPr dirty="0" smtClean="0"/>
              <a:t> </a:t>
            </a:r>
            <a:r>
              <a:rPr dirty="0" err="1"/>
              <a:t>stehen</a:t>
            </a:r>
            <a:r>
              <a:rPr dirty="0"/>
              <a:t> </a:t>
            </a: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Zuhörer</a:t>
            </a:r>
            <a:r>
              <a:rPr dirty="0"/>
              <a:t>, </a:t>
            </a:r>
            <a:r>
              <a:rPr dirty="0" err="1" smtClean="0"/>
              <a:t>erreichen</a:t>
            </a:r>
            <a:r>
              <a:rPr dirty="0" smtClean="0"/>
              <a:t> </a:t>
            </a:r>
            <a:r>
              <a:rPr dirty="0" err="1" smtClean="0"/>
              <a:t>ihn</a:t>
            </a:r>
            <a:r>
              <a:rPr dirty="0" smtClean="0"/>
              <a:t> </a:t>
            </a:r>
          </a:p>
          <a:p>
            <a:pPr lvl="2"/>
            <a:r>
              <a:rPr lang="de-DE" dirty="0" smtClean="0"/>
              <a:t>S</a:t>
            </a:r>
            <a:r>
              <a:rPr dirty="0" err="1" smtClean="0"/>
              <a:t>ie</a:t>
            </a:r>
            <a:r>
              <a:rPr dirty="0" smtClean="0"/>
              <a:t> </a:t>
            </a:r>
            <a:r>
              <a:rPr dirty="0" err="1" smtClean="0"/>
              <a:t>definieren</a:t>
            </a:r>
            <a:r>
              <a:rPr dirty="0" smtClean="0"/>
              <a:t> </a:t>
            </a:r>
            <a:r>
              <a:rPr dirty="0" err="1" smtClean="0"/>
              <a:t>sich</a:t>
            </a:r>
            <a:r>
              <a:rPr dirty="0" smtClean="0"/>
              <a:t> </a:t>
            </a:r>
            <a:r>
              <a:rPr dirty="0" err="1" smtClean="0"/>
              <a:t>im</a:t>
            </a:r>
            <a:r>
              <a:rPr dirty="0" smtClean="0"/>
              <a:t> </a:t>
            </a:r>
            <a:r>
              <a:rPr dirty="0" err="1" smtClean="0"/>
              <a:t>Raum</a:t>
            </a:r>
            <a:r>
              <a:rPr dirty="0" smtClean="0"/>
              <a:t>: </a:t>
            </a:r>
            <a:r>
              <a:rPr dirty="0" err="1" smtClean="0"/>
              <a:t>Stand,Haltung,Blick</a:t>
            </a:r>
            <a:r>
              <a:rPr dirty="0" smtClean="0"/>
              <a:t>   </a:t>
            </a:r>
          </a:p>
          <a:p>
            <a:pPr lvl="2"/>
            <a:r>
              <a:rPr dirty="0" smtClean="0"/>
              <a:t>“</a:t>
            </a:r>
            <a:r>
              <a:rPr dirty="0" err="1" smtClean="0"/>
              <a:t>animalische</a:t>
            </a:r>
            <a:r>
              <a:rPr dirty="0" smtClean="0"/>
              <a:t> </a:t>
            </a:r>
            <a:r>
              <a:rPr dirty="0" err="1"/>
              <a:t>Präsenz</a:t>
            </a:r>
            <a:r>
              <a:rPr dirty="0"/>
              <a:t> </a:t>
            </a:r>
            <a:r>
              <a:rPr dirty="0" err="1"/>
              <a:t>vor</a:t>
            </a:r>
            <a:r>
              <a:rPr dirty="0"/>
              <a:t> 1.Ton</a:t>
            </a:r>
            <a:r>
              <a:rPr dirty="0" smtClean="0"/>
              <a:t>!“</a:t>
            </a:r>
            <a:endParaRPr dirty="0"/>
          </a:p>
          <a:p>
            <a:r>
              <a:rPr lang="de-DE" sz="2400" dirty="0" smtClean="0"/>
              <a:t>Bewegen Sie sich! Mit spannendem Schweigen!</a:t>
            </a:r>
          </a:p>
          <a:p>
            <a:pPr lvl="2"/>
            <a:r>
              <a:rPr sz="2000" b="0" dirty="0" err="1" smtClean="0"/>
              <a:t>Wählen</a:t>
            </a:r>
            <a:r>
              <a:rPr sz="2000" b="0" dirty="0" smtClean="0"/>
              <a:t> </a:t>
            </a:r>
            <a:r>
              <a:rPr sz="2000" b="0" dirty="0" err="1" smtClean="0"/>
              <a:t>Sie</a:t>
            </a:r>
            <a:r>
              <a:rPr sz="2000" b="0" dirty="0" smtClean="0"/>
              <a:t> </a:t>
            </a:r>
            <a:r>
              <a:rPr dirty="0" err="1" smtClean="0"/>
              <a:t>Standpunkte</a:t>
            </a:r>
            <a:r>
              <a:rPr dirty="0" smtClean="0"/>
              <a:t> </a:t>
            </a:r>
            <a:r>
              <a:rPr dirty="0" err="1" smtClean="0"/>
              <a:t>gemäß</a:t>
            </a:r>
            <a:r>
              <a:rPr dirty="0" smtClean="0"/>
              <a:t> </a:t>
            </a:r>
            <a:r>
              <a:rPr dirty="0" err="1" smtClean="0"/>
              <a:t>Ihrer</a:t>
            </a:r>
            <a:r>
              <a:rPr dirty="0" smtClean="0"/>
              <a:t> </a:t>
            </a:r>
            <a:r>
              <a:rPr dirty="0" err="1" smtClean="0"/>
              <a:t>inhaltlichen</a:t>
            </a:r>
            <a:r>
              <a:rPr dirty="0" smtClean="0"/>
              <a:t> </a:t>
            </a:r>
            <a:r>
              <a:rPr dirty="0" err="1" smtClean="0"/>
              <a:t>Logik</a:t>
            </a:r>
            <a:endParaRPr dirty="0" smtClean="0"/>
          </a:p>
          <a:p>
            <a:pPr lvl="2"/>
            <a:r>
              <a:rPr sz="2000" b="0" dirty="0" err="1" smtClean="0"/>
              <a:t>Wer</a:t>
            </a:r>
            <a:r>
              <a:rPr sz="2000" b="0" dirty="0" smtClean="0"/>
              <a:t> </a:t>
            </a:r>
            <a:r>
              <a:rPr sz="2000" b="0" dirty="0" err="1"/>
              <a:t>sich</a:t>
            </a:r>
            <a:r>
              <a:rPr sz="2000" b="0" dirty="0"/>
              <a:t> </a:t>
            </a:r>
            <a:r>
              <a:rPr sz="2000" b="0" dirty="0" err="1"/>
              <a:t>selbst</a:t>
            </a:r>
            <a:r>
              <a:rPr sz="2000" b="0" dirty="0"/>
              <a:t> </a:t>
            </a:r>
            <a:r>
              <a:rPr sz="2000" b="0" dirty="0" err="1"/>
              <a:t>bewegt</a:t>
            </a:r>
            <a:r>
              <a:rPr sz="2000" b="0" dirty="0"/>
              <a:t>, </a:t>
            </a:r>
            <a:r>
              <a:rPr sz="2000" b="0" dirty="0" err="1"/>
              <a:t>bewegt</a:t>
            </a:r>
            <a:r>
              <a:rPr sz="2000" b="0" dirty="0"/>
              <a:t> die </a:t>
            </a:r>
            <a:r>
              <a:rPr sz="2000" b="0" dirty="0" err="1"/>
              <a:t>Zuhörer</a:t>
            </a:r>
            <a:r>
              <a:rPr sz="2000" b="0" dirty="0"/>
              <a:t>. </a:t>
            </a:r>
            <a:endParaRPr sz="2000" b="0" dirty="0" smtClean="0"/>
          </a:p>
          <a:p>
            <a:pPr lvl="2">
              <a:buNone/>
            </a:pPr>
            <a:endParaRPr sz="20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/>
            </a:r>
            <a:br>
              <a:rPr lang="de-DE" sz="2800" dirty="0"/>
            </a:br>
            <a:r>
              <a:rPr lang="de-DE" dirty="0" smtClean="0">
                <a:solidFill>
                  <a:srgbClr val="E70002"/>
                </a:solidFill>
              </a:rPr>
              <a:t>Armbilder</a:t>
            </a:r>
            <a:br>
              <a:rPr lang="de-DE" dirty="0" smtClean="0">
                <a:solidFill>
                  <a:srgbClr val="E70002"/>
                </a:solidFill>
              </a:rPr>
            </a:br>
            <a:r>
              <a:rPr lang="de-DE" sz="2800" dirty="0" smtClean="0"/>
              <a:t>machen ein Bild aus dem, was Sie sprechen</a:t>
            </a:r>
            <a:r>
              <a:rPr lang="de-DE" sz="2800" dirty="0"/>
              <a:t>!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0557"/>
            <a:ext cx="8229600" cy="452596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Gesten </a:t>
            </a:r>
            <a:r>
              <a:rPr lang="de-DE" sz="2400" dirty="0"/>
              <a:t>für </a:t>
            </a:r>
            <a:r>
              <a:rPr lang="de-DE" sz="2400" dirty="0" smtClean="0"/>
              <a:t>Konkretes</a:t>
            </a:r>
          </a:p>
          <a:p>
            <a:pPr lvl="2"/>
            <a:r>
              <a:rPr lang="de-DE" sz="2000" dirty="0" smtClean="0"/>
              <a:t>„</a:t>
            </a:r>
            <a:r>
              <a:rPr lang="de-DE" sz="2000" b="0" dirty="0" smtClean="0"/>
              <a:t>Diese </a:t>
            </a:r>
            <a:r>
              <a:rPr lang="de-DE" sz="2000" b="0" dirty="0"/>
              <a:t>neue Kaffeemaschine mit den Kapseln</a:t>
            </a:r>
            <a:r>
              <a:rPr lang="de-DE" sz="2000" b="0" dirty="0" smtClean="0"/>
              <a:t>…“</a:t>
            </a:r>
            <a:br>
              <a:rPr lang="de-DE" sz="2000" b="0" dirty="0" smtClean="0"/>
            </a:br>
            <a:r>
              <a:rPr lang="de-DE" sz="2000" b="0" dirty="0" smtClean="0"/>
              <a:t>„Mein Baum“</a:t>
            </a:r>
            <a:r>
              <a:rPr lang="de-DE" sz="1600" b="0" dirty="0"/>
              <a:t/>
            </a:r>
            <a:br>
              <a:rPr lang="de-DE" sz="1600" b="0" dirty="0"/>
            </a:br>
            <a:endParaRPr lang="de-DE" sz="1600" b="0" dirty="0"/>
          </a:p>
          <a:p>
            <a:r>
              <a:rPr sz="2400" dirty="0" err="1"/>
              <a:t>Gesten</a:t>
            </a:r>
            <a:r>
              <a:rPr sz="2400" dirty="0"/>
              <a:t> </a:t>
            </a:r>
            <a:r>
              <a:rPr sz="2400" dirty="0" err="1"/>
              <a:t>für</a:t>
            </a:r>
            <a:r>
              <a:rPr sz="2400" dirty="0"/>
              <a:t> </a:t>
            </a:r>
            <a:r>
              <a:rPr sz="2400" dirty="0" err="1" smtClean="0"/>
              <a:t>Abstraktes</a:t>
            </a:r>
            <a:r>
              <a:rPr sz="2400" dirty="0"/>
              <a:t/>
            </a:r>
            <a:br>
              <a:rPr sz="2400" dirty="0"/>
            </a:br>
            <a:r>
              <a:rPr lang="de-DE" dirty="0" smtClean="0"/>
              <a:t>Unser </a:t>
            </a:r>
            <a:r>
              <a:rPr lang="de-DE" dirty="0"/>
              <a:t>Gehirn bildet Abstraktes </a:t>
            </a:r>
            <a:r>
              <a:rPr lang="de-DE" dirty="0" smtClean="0"/>
              <a:t>räumlich </a:t>
            </a:r>
            <a:r>
              <a:rPr lang="de-DE" dirty="0"/>
              <a:t>ab!</a:t>
            </a:r>
          </a:p>
          <a:p>
            <a:pPr lvl="2"/>
            <a:r>
              <a:rPr sz="2000" dirty="0"/>
              <a:t>„</a:t>
            </a:r>
            <a:r>
              <a:rPr sz="2000" dirty="0" err="1"/>
              <a:t>Er</a:t>
            </a:r>
            <a:r>
              <a:rPr sz="2000" dirty="0"/>
              <a:t> </a:t>
            </a:r>
            <a:r>
              <a:rPr sz="2000" dirty="0" err="1"/>
              <a:t>rückt</a:t>
            </a:r>
            <a:r>
              <a:rPr sz="2000" dirty="0"/>
              <a:t> in </a:t>
            </a:r>
            <a:r>
              <a:rPr sz="2000" dirty="0" err="1"/>
              <a:t>der</a:t>
            </a:r>
            <a:r>
              <a:rPr sz="2000" dirty="0"/>
              <a:t> </a:t>
            </a:r>
            <a:r>
              <a:rPr sz="2000" dirty="0" err="1"/>
              <a:t>Hierarchie</a:t>
            </a:r>
            <a:r>
              <a:rPr sz="2000" dirty="0"/>
              <a:t> auf“</a:t>
            </a:r>
            <a:br>
              <a:rPr sz="2000" dirty="0"/>
            </a:br>
            <a:r>
              <a:rPr sz="2000" dirty="0"/>
              <a:t>„Das </a:t>
            </a:r>
            <a:r>
              <a:rPr sz="2000" dirty="0" err="1"/>
              <a:t>Ergebnis</a:t>
            </a:r>
            <a:r>
              <a:rPr sz="2000" dirty="0"/>
              <a:t> </a:t>
            </a:r>
            <a:r>
              <a:rPr sz="2000" dirty="0" err="1"/>
              <a:t>hängt</a:t>
            </a:r>
            <a:r>
              <a:rPr sz="2000" dirty="0"/>
              <a:t> von 3 </a:t>
            </a:r>
            <a:r>
              <a:rPr sz="2000" dirty="0" err="1"/>
              <a:t>Faktoren</a:t>
            </a:r>
            <a:r>
              <a:rPr sz="2000" dirty="0"/>
              <a:t> </a:t>
            </a:r>
            <a:r>
              <a:rPr sz="2000" dirty="0" err="1"/>
              <a:t>ab</a:t>
            </a:r>
            <a:r>
              <a:rPr sz="2000" dirty="0"/>
              <a:t>“</a:t>
            </a:r>
          </a:p>
          <a:p>
            <a:pPr lvl="2"/>
            <a:r>
              <a:rPr sz="2000" dirty="0" err="1"/>
              <a:t>Einerseits</a:t>
            </a:r>
            <a:r>
              <a:rPr sz="2000" dirty="0"/>
              <a:t> – </a:t>
            </a:r>
            <a:r>
              <a:rPr sz="2000" dirty="0" err="1"/>
              <a:t>andererseits</a:t>
            </a:r>
            <a:r>
              <a:rPr sz="2000" dirty="0"/>
              <a:t>, </a:t>
            </a:r>
            <a:r>
              <a:rPr lang="de-DE" dirty="0" smtClean="0"/>
              <a:t>Stufenleiter…</a:t>
            </a:r>
            <a:r>
              <a:rPr lang="de-DE" dirty="0"/>
              <a:t/>
            </a:r>
            <a:br>
              <a:rPr lang="de-DE" dirty="0"/>
            </a:br>
            <a:r>
              <a:rPr sz="2000" dirty="0" err="1" smtClean="0"/>
              <a:t>Vergangenheit</a:t>
            </a:r>
            <a:r>
              <a:rPr sz="2000" dirty="0"/>
              <a:t>, </a:t>
            </a:r>
            <a:r>
              <a:rPr sz="2000" dirty="0" err="1"/>
              <a:t>Gegenwart</a:t>
            </a:r>
            <a:r>
              <a:rPr sz="2000" dirty="0"/>
              <a:t>, </a:t>
            </a:r>
            <a:r>
              <a:rPr sz="2000" dirty="0" err="1" smtClean="0"/>
              <a:t>Zukunft</a:t>
            </a:r>
            <a:r>
              <a:rPr sz="2000" dirty="0" smtClean="0"/>
              <a:t>,</a:t>
            </a:r>
            <a:r>
              <a:rPr lang="de-DE" sz="2000" dirty="0" smtClean="0"/>
              <a:t>…</a:t>
            </a:r>
            <a:r>
              <a:rPr sz="2000" dirty="0"/>
              <a:t/>
            </a:r>
            <a:br>
              <a:rPr sz="2000" dirty="0"/>
            </a:br>
            <a:endParaRPr sz="2000" dirty="0"/>
          </a:p>
          <a:p>
            <a:r>
              <a:rPr lang="de-DE" sz="2400" dirty="0" smtClean="0"/>
              <a:t>"Parkplatz!“ </a:t>
            </a:r>
            <a:r>
              <a:rPr lang="de-DE" dirty="0" smtClean="0"/>
              <a:t>– </a:t>
            </a:r>
            <a:r>
              <a:rPr lang="de-DE" b="0" dirty="0" smtClean="0"/>
              <a:t>kein gestischer Lärm!</a:t>
            </a:r>
            <a:endParaRPr lang="de-DE" sz="2400" b="0" dirty="0"/>
          </a:p>
          <a:p>
            <a:pPr>
              <a:buFont typeface="Arial" charset="0"/>
              <a:buNone/>
            </a:pPr>
            <a:endParaRPr lang="de-DE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987824" y="341784"/>
            <a:ext cx="5626968" cy="1143000"/>
          </a:xfrm>
        </p:spPr>
        <p:txBody>
          <a:bodyPr/>
          <a:lstStyle/>
          <a:p>
            <a:r>
              <a:rPr lang="de-DE" dirty="0" smtClean="0">
                <a:solidFill>
                  <a:srgbClr val="E30916"/>
                </a:solidFill>
              </a:rPr>
              <a:t>Augendialog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Nur mit Blickkontakt sprechen!</a:t>
            </a:r>
            <a:endParaRPr lang="de-DE" sz="2400" dirty="0"/>
          </a:p>
        </p:txBody>
      </p:sp>
      <p:sp>
        <p:nvSpPr>
          <p:cNvPr id="5" name="Untertitel 4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/>
          </a:bodyPr>
          <a:lstStyle/>
          <a:p>
            <a:pPr marL="354013" indent="-354013">
              <a:buFont typeface="Wingdings" pitchFamily="2" charset="2"/>
              <a:buChar char="Ø"/>
            </a:pPr>
            <a:r>
              <a:rPr lang="de-DE" dirty="0" err="1" smtClean="0"/>
              <a:t>BlickKONTAKT</a:t>
            </a:r>
            <a:r>
              <a:rPr lang="de-DE" dirty="0" smtClean="0"/>
              <a:t> </a:t>
            </a:r>
          </a:p>
          <a:p>
            <a:pPr marL="911225" lvl="1" indent="-354013">
              <a:buFont typeface="Wingdings" pitchFamily="2" charset="2"/>
              <a:buChar char="ü"/>
            </a:pPr>
            <a:r>
              <a:rPr lang="de-DE" dirty="0" smtClean="0"/>
              <a:t>3 </a:t>
            </a:r>
            <a:r>
              <a:rPr lang="de-DE" dirty="0" err="1" smtClean="0"/>
              <a:t>sek</a:t>
            </a:r>
            <a:endParaRPr lang="de-DE" dirty="0" smtClean="0"/>
          </a:p>
          <a:p>
            <a:pPr marL="911225" lvl="1" indent="-354013">
              <a:buFont typeface="Wingdings" pitchFamily="2" charset="2"/>
              <a:buChar char="ü"/>
            </a:pPr>
            <a:r>
              <a:rPr lang="de-DE" dirty="0"/>
              <a:t>e</a:t>
            </a:r>
            <a:r>
              <a:rPr lang="de-DE" dirty="0" smtClean="0"/>
              <a:t>inen Gedanken lang</a:t>
            </a:r>
          </a:p>
          <a:p>
            <a:pPr marL="911225" lvl="1" indent="-354013">
              <a:buFont typeface="Wingdings" pitchFamily="2" charset="2"/>
              <a:buChar char="ü"/>
            </a:pPr>
            <a:r>
              <a:rPr lang="de-DE" dirty="0"/>
              <a:t>Punkt für Punkt von Mensch zu </a:t>
            </a:r>
            <a:r>
              <a:rPr lang="de-DE" dirty="0" smtClean="0"/>
              <a:t>Mensch</a:t>
            </a:r>
          </a:p>
          <a:p>
            <a:pPr marL="911225" lvl="1" indent="-354013">
              <a:buFont typeface="Wingdings" pitchFamily="2" charset="2"/>
              <a:buChar char="ü"/>
            </a:pPr>
            <a:r>
              <a:rPr lang="de-DE" dirty="0" smtClean="0"/>
              <a:t>Alle Anwesenden erfassend verteilt – aber jeweils nur 1er! </a:t>
            </a:r>
          </a:p>
          <a:p>
            <a:pPr marL="911225" lvl="1" indent="-354013">
              <a:buNone/>
            </a:pPr>
            <a:endParaRPr lang="de-DE" dirty="0" smtClean="0"/>
          </a:p>
          <a:p>
            <a:pPr marL="354013" indent="-354013">
              <a:buFont typeface="Wingdings" pitchFamily="2" charset="2"/>
              <a:buChar char="Ø"/>
            </a:pPr>
            <a:r>
              <a:rPr lang="de-DE" dirty="0" smtClean="0"/>
              <a:t>Gedanken miteinander teilen – wie im 2er-Gespräch</a:t>
            </a:r>
          </a:p>
          <a:p>
            <a:pPr marL="911225" lvl="1" indent="-354013">
              <a:buFont typeface="Wingdings" pitchFamily="2" charset="2"/>
              <a:buChar char="Ø"/>
            </a:pPr>
            <a:r>
              <a:rPr lang="de-DE" dirty="0" smtClean="0"/>
              <a:t>Der natürliche Kontakt - kein „gespreiztes“ Reden!</a:t>
            </a:r>
          </a:p>
          <a:p>
            <a:pPr marL="911225" lvl="1" indent="-354013">
              <a:buFont typeface="Wingdings" pitchFamily="2" charset="2"/>
              <a:buChar char="Ø"/>
            </a:pPr>
            <a:r>
              <a:rPr lang="de-DE" dirty="0" smtClean="0"/>
              <a:t>Über die Augen verbunden sein -  beruhigt!</a:t>
            </a:r>
          </a:p>
          <a:p>
            <a:pPr marL="354013" indent="-354013">
              <a:buFont typeface="Wingdings" pitchFamily="2" charset="2"/>
              <a:buChar char="Ø"/>
            </a:pPr>
            <a:r>
              <a:rPr lang="de-DE" dirty="0" smtClean="0"/>
              <a:t>Unser Augendialog gibt dem Gesagten Bedeutung</a:t>
            </a:r>
            <a:br>
              <a:rPr lang="de-DE" dirty="0" smtClean="0"/>
            </a:br>
            <a:endParaRPr lang="de-DE" dirty="0" smtClean="0"/>
          </a:p>
          <a:p>
            <a:pPr marL="354013" indent="-354013">
              <a:buFont typeface="Wingdings" pitchFamily="2" charset="2"/>
              <a:buChar char="Ø"/>
            </a:pPr>
            <a:r>
              <a:rPr lang="de-DE" dirty="0" err="1" smtClean="0"/>
              <a:t>Blick“regie</a:t>
            </a:r>
            <a:r>
              <a:rPr lang="de-DE" dirty="0" smtClean="0"/>
              <a:t>“: </a:t>
            </a:r>
            <a:r>
              <a:rPr lang="de-DE" b="0" dirty="0" smtClean="0"/>
              <a:t>Führen in der Fragerunde</a:t>
            </a:r>
          </a:p>
          <a:p>
            <a:pPr>
              <a:buNone/>
            </a:pPr>
            <a:endParaRPr lang="de-DE" dirty="0"/>
          </a:p>
        </p:txBody>
      </p:sp>
      <p:grpSp>
        <p:nvGrpSpPr>
          <p:cNvPr id="2" name="Gruppieren 25"/>
          <p:cNvGrpSpPr/>
          <p:nvPr/>
        </p:nvGrpSpPr>
        <p:grpSpPr>
          <a:xfrm rot="21045865">
            <a:off x="644279" y="528534"/>
            <a:ext cx="2088232" cy="576387"/>
            <a:chOff x="3779912" y="1628800"/>
            <a:chExt cx="1440160" cy="360363"/>
          </a:xfrm>
        </p:grpSpPr>
        <p:grpSp>
          <p:nvGrpSpPr>
            <p:cNvPr id="3" name="Group 267"/>
            <p:cNvGrpSpPr>
              <a:grpSpLocks/>
            </p:cNvGrpSpPr>
            <p:nvPr/>
          </p:nvGrpSpPr>
          <p:grpSpPr bwMode="auto">
            <a:xfrm>
              <a:off x="4546972" y="1628800"/>
              <a:ext cx="673100" cy="360363"/>
              <a:chOff x="3970" y="877"/>
              <a:chExt cx="424" cy="227"/>
            </a:xfrm>
          </p:grpSpPr>
          <p:sp>
            <p:nvSpPr>
              <p:cNvPr id="30" name="Freeform 268"/>
              <p:cNvSpPr>
                <a:spLocks/>
              </p:cNvSpPr>
              <p:nvPr/>
            </p:nvSpPr>
            <p:spPr bwMode="auto">
              <a:xfrm>
                <a:off x="3970" y="877"/>
                <a:ext cx="424" cy="227"/>
              </a:xfrm>
              <a:custGeom>
                <a:avLst/>
                <a:gdLst/>
                <a:ahLst/>
                <a:cxnLst>
                  <a:cxn ang="0">
                    <a:pos x="1920" y="569"/>
                  </a:cxn>
                  <a:cxn ang="0">
                    <a:pos x="1914" y="623"/>
                  </a:cxn>
                  <a:cxn ang="0">
                    <a:pos x="1985" y="650"/>
                  </a:cxn>
                  <a:cxn ang="0">
                    <a:pos x="2062" y="624"/>
                  </a:cxn>
                  <a:cxn ang="0">
                    <a:pos x="1977" y="367"/>
                  </a:cxn>
                  <a:cxn ang="0">
                    <a:pos x="1909" y="295"/>
                  </a:cxn>
                  <a:cxn ang="0">
                    <a:pos x="1815" y="207"/>
                  </a:cxn>
                  <a:cxn ang="0">
                    <a:pos x="1713" y="126"/>
                  </a:cxn>
                  <a:cxn ang="0">
                    <a:pos x="1630" y="69"/>
                  </a:cxn>
                  <a:cxn ang="0">
                    <a:pos x="1516" y="25"/>
                  </a:cxn>
                  <a:cxn ang="0">
                    <a:pos x="1395" y="5"/>
                  </a:cxn>
                  <a:cxn ang="0">
                    <a:pos x="1271" y="0"/>
                  </a:cxn>
                  <a:cxn ang="0">
                    <a:pos x="1149" y="3"/>
                  </a:cxn>
                  <a:cxn ang="0">
                    <a:pos x="1079" y="7"/>
                  </a:cxn>
                  <a:cxn ang="0">
                    <a:pos x="1008" y="12"/>
                  </a:cxn>
                  <a:cxn ang="0">
                    <a:pos x="937" y="21"/>
                  </a:cxn>
                  <a:cxn ang="0">
                    <a:pos x="870" y="39"/>
                  </a:cxn>
                  <a:cxn ang="0">
                    <a:pos x="679" y="115"/>
                  </a:cxn>
                  <a:cxn ang="0">
                    <a:pos x="481" y="217"/>
                  </a:cxn>
                  <a:cxn ang="0">
                    <a:pos x="301" y="342"/>
                  </a:cxn>
                  <a:cxn ang="0">
                    <a:pos x="160" y="491"/>
                  </a:cxn>
                  <a:cxn ang="0">
                    <a:pos x="111" y="531"/>
                  </a:cxn>
                  <a:cxn ang="0">
                    <a:pos x="24" y="603"/>
                  </a:cxn>
                  <a:cxn ang="0">
                    <a:pos x="0" y="632"/>
                  </a:cxn>
                  <a:cxn ang="0">
                    <a:pos x="9" y="655"/>
                  </a:cxn>
                  <a:cxn ang="0">
                    <a:pos x="90" y="740"/>
                  </a:cxn>
                  <a:cxn ang="0">
                    <a:pos x="112" y="743"/>
                  </a:cxn>
                  <a:cxn ang="0">
                    <a:pos x="756" y="1095"/>
                  </a:cxn>
                  <a:cxn ang="0">
                    <a:pos x="925" y="1129"/>
                  </a:cxn>
                  <a:cxn ang="0">
                    <a:pos x="1105" y="1134"/>
                  </a:cxn>
                  <a:cxn ang="0">
                    <a:pos x="1278" y="1118"/>
                  </a:cxn>
                  <a:cxn ang="0">
                    <a:pos x="1391" y="1097"/>
                  </a:cxn>
                  <a:cxn ang="0">
                    <a:pos x="1485" y="1063"/>
                  </a:cxn>
                  <a:cxn ang="0">
                    <a:pos x="1582" y="1017"/>
                  </a:cxn>
                  <a:cxn ang="0">
                    <a:pos x="1667" y="969"/>
                  </a:cxn>
                  <a:cxn ang="0">
                    <a:pos x="1729" y="929"/>
                  </a:cxn>
                  <a:cxn ang="0">
                    <a:pos x="1795" y="883"/>
                  </a:cxn>
                  <a:cxn ang="0">
                    <a:pos x="1861" y="830"/>
                  </a:cxn>
                  <a:cxn ang="0">
                    <a:pos x="1915" y="777"/>
                  </a:cxn>
                  <a:cxn ang="0">
                    <a:pos x="1932" y="723"/>
                  </a:cxn>
                  <a:cxn ang="0">
                    <a:pos x="1888" y="723"/>
                  </a:cxn>
                  <a:cxn ang="0">
                    <a:pos x="1824" y="768"/>
                  </a:cxn>
                  <a:cxn ang="0">
                    <a:pos x="1743" y="830"/>
                  </a:cxn>
                  <a:cxn ang="0">
                    <a:pos x="1661" y="888"/>
                  </a:cxn>
                  <a:cxn ang="0">
                    <a:pos x="1553" y="936"/>
                  </a:cxn>
                  <a:cxn ang="0">
                    <a:pos x="1347" y="986"/>
                  </a:cxn>
                  <a:cxn ang="0">
                    <a:pos x="1117" y="1004"/>
                  </a:cxn>
                  <a:cxn ang="0">
                    <a:pos x="904" y="981"/>
                  </a:cxn>
                  <a:cxn ang="0">
                    <a:pos x="233" y="633"/>
                  </a:cxn>
                  <a:cxn ang="0">
                    <a:pos x="150" y="571"/>
                  </a:cxn>
                  <a:cxn ang="0">
                    <a:pos x="175" y="525"/>
                  </a:cxn>
                  <a:cxn ang="0">
                    <a:pos x="231" y="469"/>
                  </a:cxn>
                  <a:cxn ang="0">
                    <a:pos x="294" y="419"/>
                  </a:cxn>
                  <a:cxn ang="0">
                    <a:pos x="359" y="374"/>
                  </a:cxn>
                  <a:cxn ang="0">
                    <a:pos x="474" y="301"/>
                  </a:cxn>
                  <a:cxn ang="0">
                    <a:pos x="667" y="206"/>
                  </a:cxn>
                  <a:cxn ang="0">
                    <a:pos x="869" y="145"/>
                  </a:cxn>
                  <a:cxn ang="0">
                    <a:pos x="1081" y="120"/>
                  </a:cxn>
                  <a:cxn ang="0">
                    <a:pos x="1245" y="126"/>
                  </a:cxn>
                  <a:cxn ang="0">
                    <a:pos x="1318" y="132"/>
                  </a:cxn>
                  <a:cxn ang="0">
                    <a:pos x="1392" y="143"/>
                  </a:cxn>
                  <a:cxn ang="0">
                    <a:pos x="1463" y="163"/>
                  </a:cxn>
                  <a:cxn ang="0">
                    <a:pos x="1570" y="228"/>
                  </a:cxn>
                </a:cxnLst>
                <a:rect l="0" t="0" r="r" b="b"/>
                <a:pathLst>
                  <a:path w="2119" h="1135">
                    <a:moveTo>
                      <a:pt x="1863" y="487"/>
                    </a:moveTo>
                    <a:lnTo>
                      <a:pt x="1878" y="505"/>
                    </a:lnTo>
                    <a:lnTo>
                      <a:pt x="1894" y="527"/>
                    </a:lnTo>
                    <a:lnTo>
                      <a:pt x="1908" y="548"/>
                    </a:lnTo>
                    <a:lnTo>
                      <a:pt x="1920" y="569"/>
                    </a:lnTo>
                    <a:lnTo>
                      <a:pt x="1925" y="582"/>
                    </a:lnTo>
                    <a:lnTo>
                      <a:pt x="1926" y="594"/>
                    </a:lnTo>
                    <a:lnTo>
                      <a:pt x="1920" y="606"/>
                    </a:lnTo>
                    <a:lnTo>
                      <a:pt x="1915" y="615"/>
                    </a:lnTo>
                    <a:lnTo>
                      <a:pt x="1914" y="623"/>
                    </a:lnTo>
                    <a:lnTo>
                      <a:pt x="1917" y="627"/>
                    </a:lnTo>
                    <a:lnTo>
                      <a:pt x="1924" y="631"/>
                    </a:lnTo>
                    <a:lnTo>
                      <a:pt x="1936" y="635"/>
                    </a:lnTo>
                    <a:lnTo>
                      <a:pt x="1961" y="641"/>
                    </a:lnTo>
                    <a:lnTo>
                      <a:pt x="1985" y="650"/>
                    </a:lnTo>
                    <a:lnTo>
                      <a:pt x="1998" y="656"/>
                    </a:lnTo>
                    <a:lnTo>
                      <a:pt x="2008" y="656"/>
                    </a:lnTo>
                    <a:lnTo>
                      <a:pt x="2021" y="648"/>
                    </a:lnTo>
                    <a:lnTo>
                      <a:pt x="2043" y="637"/>
                    </a:lnTo>
                    <a:lnTo>
                      <a:pt x="2062" y="624"/>
                    </a:lnTo>
                    <a:lnTo>
                      <a:pt x="2112" y="566"/>
                    </a:lnTo>
                    <a:lnTo>
                      <a:pt x="2119" y="558"/>
                    </a:lnTo>
                    <a:lnTo>
                      <a:pt x="2119" y="549"/>
                    </a:lnTo>
                    <a:lnTo>
                      <a:pt x="2112" y="540"/>
                    </a:lnTo>
                    <a:lnTo>
                      <a:pt x="1977" y="367"/>
                    </a:lnTo>
                    <a:lnTo>
                      <a:pt x="1967" y="355"/>
                    </a:lnTo>
                    <a:lnTo>
                      <a:pt x="1955" y="342"/>
                    </a:lnTo>
                    <a:lnTo>
                      <a:pt x="1941" y="327"/>
                    </a:lnTo>
                    <a:lnTo>
                      <a:pt x="1926" y="312"/>
                    </a:lnTo>
                    <a:lnTo>
                      <a:pt x="1909" y="295"/>
                    </a:lnTo>
                    <a:lnTo>
                      <a:pt x="1893" y="278"/>
                    </a:lnTo>
                    <a:lnTo>
                      <a:pt x="1873" y="261"/>
                    </a:lnTo>
                    <a:lnTo>
                      <a:pt x="1854" y="243"/>
                    </a:lnTo>
                    <a:lnTo>
                      <a:pt x="1834" y="225"/>
                    </a:lnTo>
                    <a:lnTo>
                      <a:pt x="1815" y="207"/>
                    </a:lnTo>
                    <a:lnTo>
                      <a:pt x="1794" y="191"/>
                    </a:lnTo>
                    <a:lnTo>
                      <a:pt x="1773" y="173"/>
                    </a:lnTo>
                    <a:lnTo>
                      <a:pt x="1752" y="156"/>
                    </a:lnTo>
                    <a:lnTo>
                      <a:pt x="1733" y="140"/>
                    </a:lnTo>
                    <a:lnTo>
                      <a:pt x="1713" y="126"/>
                    </a:lnTo>
                    <a:lnTo>
                      <a:pt x="1695" y="111"/>
                    </a:lnTo>
                    <a:lnTo>
                      <a:pt x="1677" y="98"/>
                    </a:lnTo>
                    <a:lnTo>
                      <a:pt x="1660" y="87"/>
                    </a:lnTo>
                    <a:lnTo>
                      <a:pt x="1644" y="77"/>
                    </a:lnTo>
                    <a:lnTo>
                      <a:pt x="1630" y="69"/>
                    </a:lnTo>
                    <a:lnTo>
                      <a:pt x="1607" y="57"/>
                    </a:lnTo>
                    <a:lnTo>
                      <a:pt x="1585" y="48"/>
                    </a:lnTo>
                    <a:lnTo>
                      <a:pt x="1561" y="39"/>
                    </a:lnTo>
                    <a:lnTo>
                      <a:pt x="1539" y="31"/>
                    </a:lnTo>
                    <a:lnTo>
                      <a:pt x="1516" y="25"/>
                    </a:lnTo>
                    <a:lnTo>
                      <a:pt x="1492" y="19"/>
                    </a:lnTo>
                    <a:lnTo>
                      <a:pt x="1468" y="14"/>
                    </a:lnTo>
                    <a:lnTo>
                      <a:pt x="1444" y="11"/>
                    </a:lnTo>
                    <a:lnTo>
                      <a:pt x="1419" y="7"/>
                    </a:lnTo>
                    <a:lnTo>
                      <a:pt x="1395" y="5"/>
                    </a:lnTo>
                    <a:lnTo>
                      <a:pt x="1369" y="2"/>
                    </a:lnTo>
                    <a:lnTo>
                      <a:pt x="1345" y="1"/>
                    </a:lnTo>
                    <a:lnTo>
                      <a:pt x="1320" y="0"/>
                    </a:lnTo>
                    <a:lnTo>
                      <a:pt x="1296" y="0"/>
                    </a:lnTo>
                    <a:lnTo>
                      <a:pt x="1271" y="0"/>
                    </a:lnTo>
                    <a:lnTo>
                      <a:pt x="1246" y="0"/>
                    </a:lnTo>
                    <a:lnTo>
                      <a:pt x="1222" y="1"/>
                    </a:lnTo>
                    <a:lnTo>
                      <a:pt x="1197" y="1"/>
                    </a:lnTo>
                    <a:lnTo>
                      <a:pt x="1173" y="2"/>
                    </a:lnTo>
                    <a:lnTo>
                      <a:pt x="1149" y="3"/>
                    </a:lnTo>
                    <a:lnTo>
                      <a:pt x="1135" y="3"/>
                    </a:lnTo>
                    <a:lnTo>
                      <a:pt x="1121" y="5"/>
                    </a:lnTo>
                    <a:lnTo>
                      <a:pt x="1108" y="5"/>
                    </a:lnTo>
                    <a:lnTo>
                      <a:pt x="1093" y="6"/>
                    </a:lnTo>
                    <a:lnTo>
                      <a:pt x="1079" y="7"/>
                    </a:lnTo>
                    <a:lnTo>
                      <a:pt x="1066" y="7"/>
                    </a:lnTo>
                    <a:lnTo>
                      <a:pt x="1051" y="8"/>
                    </a:lnTo>
                    <a:lnTo>
                      <a:pt x="1037" y="9"/>
                    </a:lnTo>
                    <a:lnTo>
                      <a:pt x="1023" y="11"/>
                    </a:lnTo>
                    <a:lnTo>
                      <a:pt x="1008" y="12"/>
                    </a:lnTo>
                    <a:lnTo>
                      <a:pt x="994" y="13"/>
                    </a:lnTo>
                    <a:lnTo>
                      <a:pt x="979" y="15"/>
                    </a:lnTo>
                    <a:lnTo>
                      <a:pt x="965" y="17"/>
                    </a:lnTo>
                    <a:lnTo>
                      <a:pt x="951" y="19"/>
                    </a:lnTo>
                    <a:lnTo>
                      <a:pt x="937" y="21"/>
                    </a:lnTo>
                    <a:lnTo>
                      <a:pt x="923" y="25"/>
                    </a:lnTo>
                    <a:lnTo>
                      <a:pt x="910" y="27"/>
                    </a:lnTo>
                    <a:lnTo>
                      <a:pt x="897" y="31"/>
                    </a:lnTo>
                    <a:lnTo>
                      <a:pt x="883" y="35"/>
                    </a:lnTo>
                    <a:lnTo>
                      <a:pt x="870" y="39"/>
                    </a:lnTo>
                    <a:lnTo>
                      <a:pt x="833" y="53"/>
                    </a:lnTo>
                    <a:lnTo>
                      <a:pt x="796" y="67"/>
                    </a:lnTo>
                    <a:lnTo>
                      <a:pt x="757" y="81"/>
                    </a:lnTo>
                    <a:lnTo>
                      <a:pt x="718" y="98"/>
                    </a:lnTo>
                    <a:lnTo>
                      <a:pt x="679" y="115"/>
                    </a:lnTo>
                    <a:lnTo>
                      <a:pt x="639" y="133"/>
                    </a:lnTo>
                    <a:lnTo>
                      <a:pt x="599" y="152"/>
                    </a:lnTo>
                    <a:lnTo>
                      <a:pt x="559" y="173"/>
                    </a:lnTo>
                    <a:lnTo>
                      <a:pt x="520" y="194"/>
                    </a:lnTo>
                    <a:lnTo>
                      <a:pt x="481" y="217"/>
                    </a:lnTo>
                    <a:lnTo>
                      <a:pt x="443" y="240"/>
                    </a:lnTo>
                    <a:lnTo>
                      <a:pt x="406" y="264"/>
                    </a:lnTo>
                    <a:lnTo>
                      <a:pt x="370" y="289"/>
                    </a:lnTo>
                    <a:lnTo>
                      <a:pt x="335" y="315"/>
                    </a:lnTo>
                    <a:lnTo>
                      <a:pt x="301" y="342"/>
                    </a:lnTo>
                    <a:lnTo>
                      <a:pt x="269" y="371"/>
                    </a:lnTo>
                    <a:lnTo>
                      <a:pt x="239" y="399"/>
                    </a:lnTo>
                    <a:lnTo>
                      <a:pt x="210" y="428"/>
                    </a:lnTo>
                    <a:lnTo>
                      <a:pt x="184" y="459"/>
                    </a:lnTo>
                    <a:lnTo>
                      <a:pt x="160" y="491"/>
                    </a:lnTo>
                    <a:lnTo>
                      <a:pt x="149" y="505"/>
                    </a:lnTo>
                    <a:lnTo>
                      <a:pt x="138" y="515"/>
                    </a:lnTo>
                    <a:lnTo>
                      <a:pt x="129" y="522"/>
                    </a:lnTo>
                    <a:lnTo>
                      <a:pt x="120" y="528"/>
                    </a:lnTo>
                    <a:lnTo>
                      <a:pt x="111" y="531"/>
                    </a:lnTo>
                    <a:lnTo>
                      <a:pt x="102" y="535"/>
                    </a:lnTo>
                    <a:lnTo>
                      <a:pt x="93" y="540"/>
                    </a:lnTo>
                    <a:lnTo>
                      <a:pt x="83" y="547"/>
                    </a:lnTo>
                    <a:lnTo>
                      <a:pt x="73" y="555"/>
                    </a:lnTo>
                    <a:lnTo>
                      <a:pt x="24" y="603"/>
                    </a:lnTo>
                    <a:lnTo>
                      <a:pt x="17" y="611"/>
                    </a:lnTo>
                    <a:lnTo>
                      <a:pt x="11" y="617"/>
                    </a:lnTo>
                    <a:lnTo>
                      <a:pt x="6" y="623"/>
                    </a:lnTo>
                    <a:lnTo>
                      <a:pt x="3" y="627"/>
                    </a:lnTo>
                    <a:lnTo>
                      <a:pt x="0" y="632"/>
                    </a:lnTo>
                    <a:lnTo>
                      <a:pt x="0" y="637"/>
                    </a:lnTo>
                    <a:lnTo>
                      <a:pt x="0" y="641"/>
                    </a:lnTo>
                    <a:lnTo>
                      <a:pt x="1" y="645"/>
                    </a:lnTo>
                    <a:lnTo>
                      <a:pt x="5" y="649"/>
                    </a:lnTo>
                    <a:lnTo>
                      <a:pt x="9" y="655"/>
                    </a:lnTo>
                    <a:lnTo>
                      <a:pt x="13" y="660"/>
                    </a:lnTo>
                    <a:lnTo>
                      <a:pt x="21" y="666"/>
                    </a:lnTo>
                    <a:lnTo>
                      <a:pt x="82" y="721"/>
                    </a:lnTo>
                    <a:lnTo>
                      <a:pt x="90" y="732"/>
                    </a:lnTo>
                    <a:lnTo>
                      <a:pt x="90" y="740"/>
                    </a:lnTo>
                    <a:lnTo>
                      <a:pt x="90" y="743"/>
                    </a:lnTo>
                    <a:lnTo>
                      <a:pt x="93" y="745"/>
                    </a:lnTo>
                    <a:lnTo>
                      <a:pt x="95" y="744"/>
                    </a:lnTo>
                    <a:lnTo>
                      <a:pt x="102" y="743"/>
                    </a:lnTo>
                    <a:lnTo>
                      <a:pt x="112" y="743"/>
                    </a:lnTo>
                    <a:lnTo>
                      <a:pt x="120" y="747"/>
                    </a:lnTo>
                    <a:lnTo>
                      <a:pt x="667" y="1056"/>
                    </a:lnTo>
                    <a:lnTo>
                      <a:pt x="695" y="1071"/>
                    </a:lnTo>
                    <a:lnTo>
                      <a:pt x="725" y="1083"/>
                    </a:lnTo>
                    <a:lnTo>
                      <a:pt x="756" y="1095"/>
                    </a:lnTo>
                    <a:lnTo>
                      <a:pt x="787" y="1105"/>
                    </a:lnTo>
                    <a:lnTo>
                      <a:pt x="821" y="1112"/>
                    </a:lnTo>
                    <a:lnTo>
                      <a:pt x="855" y="1119"/>
                    </a:lnTo>
                    <a:lnTo>
                      <a:pt x="889" y="1125"/>
                    </a:lnTo>
                    <a:lnTo>
                      <a:pt x="925" y="1129"/>
                    </a:lnTo>
                    <a:lnTo>
                      <a:pt x="961" y="1133"/>
                    </a:lnTo>
                    <a:lnTo>
                      <a:pt x="997" y="1134"/>
                    </a:lnTo>
                    <a:lnTo>
                      <a:pt x="1033" y="1135"/>
                    </a:lnTo>
                    <a:lnTo>
                      <a:pt x="1069" y="1135"/>
                    </a:lnTo>
                    <a:lnTo>
                      <a:pt x="1105" y="1134"/>
                    </a:lnTo>
                    <a:lnTo>
                      <a:pt x="1141" y="1131"/>
                    </a:lnTo>
                    <a:lnTo>
                      <a:pt x="1176" y="1129"/>
                    </a:lnTo>
                    <a:lnTo>
                      <a:pt x="1211" y="1127"/>
                    </a:lnTo>
                    <a:lnTo>
                      <a:pt x="1246" y="1123"/>
                    </a:lnTo>
                    <a:lnTo>
                      <a:pt x="1278" y="1118"/>
                    </a:lnTo>
                    <a:lnTo>
                      <a:pt x="1309" y="1113"/>
                    </a:lnTo>
                    <a:lnTo>
                      <a:pt x="1341" y="1109"/>
                    </a:lnTo>
                    <a:lnTo>
                      <a:pt x="1356" y="1106"/>
                    </a:lnTo>
                    <a:lnTo>
                      <a:pt x="1373" y="1101"/>
                    </a:lnTo>
                    <a:lnTo>
                      <a:pt x="1391" y="1097"/>
                    </a:lnTo>
                    <a:lnTo>
                      <a:pt x="1409" y="1092"/>
                    </a:lnTo>
                    <a:lnTo>
                      <a:pt x="1427" y="1086"/>
                    </a:lnTo>
                    <a:lnTo>
                      <a:pt x="1446" y="1079"/>
                    </a:lnTo>
                    <a:lnTo>
                      <a:pt x="1465" y="1070"/>
                    </a:lnTo>
                    <a:lnTo>
                      <a:pt x="1485" y="1063"/>
                    </a:lnTo>
                    <a:lnTo>
                      <a:pt x="1505" y="1055"/>
                    </a:lnTo>
                    <a:lnTo>
                      <a:pt x="1524" y="1045"/>
                    </a:lnTo>
                    <a:lnTo>
                      <a:pt x="1543" y="1037"/>
                    </a:lnTo>
                    <a:lnTo>
                      <a:pt x="1563" y="1027"/>
                    </a:lnTo>
                    <a:lnTo>
                      <a:pt x="1582" y="1017"/>
                    </a:lnTo>
                    <a:lnTo>
                      <a:pt x="1600" y="1008"/>
                    </a:lnTo>
                    <a:lnTo>
                      <a:pt x="1618" y="998"/>
                    </a:lnTo>
                    <a:lnTo>
                      <a:pt x="1635" y="989"/>
                    </a:lnTo>
                    <a:lnTo>
                      <a:pt x="1651" y="979"/>
                    </a:lnTo>
                    <a:lnTo>
                      <a:pt x="1667" y="969"/>
                    </a:lnTo>
                    <a:lnTo>
                      <a:pt x="1683" y="960"/>
                    </a:lnTo>
                    <a:lnTo>
                      <a:pt x="1696" y="951"/>
                    </a:lnTo>
                    <a:lnTo>
                      <a:pt x="1707" y="944"/>
                    </a:lnTo>
                    <a:lnTo>
                      <a:pt x="1717" y="937"/>
                    </a:lnTo>
                    <a:lnTo>
                      <a:pt x="1729" y="929"/>
                    </a:lnTo>
                    <a:lnTo>
                      <a:pt x="1743" y="920"/>
                    </a:lnTo>
                    <a:lnTo>
                      <a:pt x="1755" y="912"/>
                    </a:lnTo>
                    <a:lnTo>
                      <a:pt x="1768" y="902"/>
                    </a:lnTo>
                    <a:lnTo>
                      <a:pt x="1781" y="893"/>
                    </a:lnTo>
                    <a:lnTo>
                      <a:pt x="1795" y="883"/>
                    </a:lnTo>
                    <a:lnTo>
                      <a:pt x="1809" y="872"/>
                    </a:lnTo>
                    <a:lnTo>
                      <a:pt x="1822" y="863"/>
                    </a:lnTo>
                    <a:lnTo>
                      <a:pt x="1835" y="852"/>
                    </a:lnTo>
                    <a:lnTo>
                      <a:pt x="1848" y="841"/>
                    </a:lnTo>
                    <a:lnTo>
                      <a:pt x="1861" y="830"/>
                    </a:lnTo>
                    <a:lnTo>
                      <a:pt x="1873" y="819"/>
                    </a:lnTo>
                    <a:lnTo>
                      <a:pt x="1884" y="810"/>
                    </a:lnTo>
                    <a:lnTo>
                      <a:pt x="1896" y="799"/>
                    </a:lnTo>
                    <a:lnTo>
                      <a:pt x="1906" y="788"/>
                    </a:lnTo>
                    <a:lnTo>
                      <a:pt x="1915" y="777"/>
                    </a:lnTo>
                    <a:lnTo>
                      <a:pt x="1924" y="768"/>
                    </a:lnTo>
                    <a:lnTo>
                      <a:pt x="1931" y="758"/>
                    </a:lnTo>
                    <a:lnTo>
                      <a:pt x="1938" y="745"/>
                    </a:lnTo>
                    <a:lnTo>
                      <a:pt x="1938" y="735"/>
                    </a:lnTo>
                    <a:lnTo>
                      <a:pt x="1932" y="723"/>
                    </a:lnTo>
                    <a:lnTo>
                      <a:pt x="1925" y="716"/>
                    </a:lnTo>
                    <a:lnTo>
                      <a:pt x="1918" y="714"/>
                    </a:lnTo>
                    <a:lnTo>
                      <a:pt x="1906" y="716"/>
                    </a:lnTo>
                    <a:lnTo>
                      <a:pt x="1897" y="719"/>
                    </a:lnTo>
                    <a:lnTo>
                      <a:pt x="1888" y="723"/>
                    </a:lnTo>
                    <a:lnTo>
                      <a:pt x="1878" y="729"/>
                    </a:lnTo>
                    <a:lnTo>
                      <a:pt x="1866" y="738"/>
                    </a:lnTo>
                    <a:lnTo>
                      <a:pt x="1853" y="746"/>
                    </a:lnTo>
                    <a:lnTo>
                      <a:pt x="1839" y="757"/>
                    </a:lnTo>
                    <a:lnTo>
                      <a:pt x="1824" y="768"/>
                    </a:lnTo>
                    <a:lnTo>
                      <a:pt x="1809" y="780"/>
                    </a:lnTo>
                    <a:lnTo>
                      <a:pt x="1793" y="792"/>
                    </a:lnTo>
                    <a:lnTo>
                      <a:pt x="1776" y="805"/>
                    </a:lnTo>
                    <a:lnTo>
                      <a:pt x="1759" y="817"/>
                    </a:lnTo>
                    <a:lnTo>
                      <a:pt x="1743" y="830"/>
                    </a:lnTo>
                    <a:lnTo>
                      <a:pt x="1726" y="842"/>
                    </a:lnTo>
                    <a:lnTo>
                      <a:pt x="1709" y="855"/>
                    </a:lnTo>
                    <a:lnTo>
                      <a:pt x="1692" y="866"/>
                    </a:lnTo>
                    <a:lnTo>
                      <a:pt x="1677" y="878"/>
                    </a:lnTo>
                    <a:lnTo>
                      <a:pt x="1661" y="888"/>
                    </a:lnTo>
                    <a:lnTo>
                      <a:pt x="1647" y="896"/>
                    </a:lnTo>
                    <a:lnTo>
                      <a:pt x="1632" y="905"/>
                    </a:lnTo>
                    <a:lnTo>
                      <a:pt x="1620" y="911"/>
                    </a:lnTo>
                    <a:lnTo>
                      <a:pt x="1588" y="924"/>
                    </a:lnTo>
                    <a:lnTo>
                      <a:pt x="1553" y="936"/>
                    </a:lnTo>
                    <a:lnTo>
                      <a:pt x="1516" y="948"/>
                    </a:lnTo>
                    <a:lnTo>
                      <a:pt x="1476" y="959"/>
                    </a:lnTo>
                    <a:lnTo>
                      <a:pt x="1434" y="969"/>
                    </a:lnTo>
                    <a:lnTo>
                      <a:pt x="1391" y="978"/>
                    </a:lnTo>
                    <a:lnTo>
                      <a:pt x="1347" y="986"/>
                    </a:lnTo>
                    <a:lnTo>
                      <a:pt x="1301" y="992"/>
                    </a:lnTo>
                    <a:lnTo>
                      <a:pt x="1255" y="997"/>
                    </a:lnTo>
                    <a:lnTo>
                      <a:pt x="1210" y="1002"/>
                    </a:lnTo>
                    <a:lnTo>
                      <a:pt x="1163" y="1004"/>
                    </a:lnTo>
                    <a:lnTo>
                      <a:pt x="1117" y="1004"/>
                    </a:lnTo>
                    <a:lnTo>
                      <a:pt x="1072" y="1004"/>
                    </a:lnTo>
                    <a:lnTo>
                      <a:pt x="1027" y="1001"/>
                    </a:lnTo>
                    <a:lnTo>
                      <a:pt x="985" y="997"/>
                    </a:lnTo>
                    <a:lnTo>
                      <a:pt x="943" y="990"/>
                    </a:lnTo>
                    <a:lnTo>
                      <a:pt x="904" y="981"/>
                    </a:lnTo>
                    <a:lnTo>
                      <a:pt x="867" y="971"/>
                    </a:lnTo>
                    <a:lnTo>
                      <a:pt x="832" y="959"/>
                    </a:lnTo>
                    <a:lnTo>
                      <a:pt x="801" y="943"/>
                    </a:lnTo>
                    <a:lnTo>
                      <a:pt x="256" y="645"/>
                    </a:lnTo>
                    <a:lnTo>
                      <a:pt x="233" y="633"/>
                    </a:lnTo>
                    <a:lnTo>
                      <a:pt x="210" y="619"/>
                    </a:lnTo>
                    <a:lnTo>
                      <a:pt x="187" y="605"/>
                    </a:lnTo>
                    <a:lnTo>
                      <a:pt x="168" y="589"/>
                    </a:lnTo>
                    <a:lnTo>
                      <a:pt x="157" y="579"/>
                    </a:lnTo>
                    <a:lnTo>
                      <a:pt x="150" y="571"/>
                    </a:lnTo>
                    <a:lnTo>
                      <a:pt x="149" y="565"/>
                    </a:lnTo>
                    <a:lnTo>
                      <a:pt x="150" y="558"/>
                    </a:lnTo>
                    <a:lnTo>
                      <a:pt x="156" y="549"/>
                    </a:lnTo>
                    <a:lnTo>
                      <a:pt x="166" y="537"/>
                    </a:lnTo>
                    <a:lnTo>
                      <a:pt x="175" y="525"/>
                    </a:lnTo>
                    <a:lnTo>
                      <a:pt x="186" y="513"/>
                    </a:lnTo>
                    <a:lnTo>
                      <a:pt x="196" y="503"/>
                    </a:lnTo>
                    <a:lnTo>
                      <a:pt x="208" y="491"/>
                    </a:lnTo>
                    <a:lnTo>
                      <a:pt x="219" y="480"/>
                    </a:lnTo>
                    <a:lnTo>
                      <a:pt x="231" y="469"/>
                    </a:lnTo>
                    <a:lnTo>
                      <a:pt x="243" y="458"/>
                    </a:lnTo>
                    <a:lnTo>
                      <a:pt x="256" y="449"/>
                    </a:lnTo>
                    <a:lnTo>
                      <a:pt x="268" y="439"/>
                    </a:lnTo>
                    <a:lnTo>
                      <a:pt x="281" y="428"/>
                    </a:lnTo>
                    <a:lnTo>
                      <a:pt x="294" y="419"/>
                    </a:lnTo>
                    <a:lnTo>
                      <a:pt x="306" y="410"/>
                    </a:lnTo>
                    <a:lnTo>
                      <a:pt x="319" y="401"/>
                    </a:lnTo>
                    <a:lnTo>
                      <a:pt x="333" y="391"/>
                    </a:lnTo>
                    <a:lnTo>
                      <a:pt x="346" y="383"/>
                    </a:lnTo>
                    <a:lnTo>
                      <a:pt x="359" y="374"/>
                    </a:lnTo>
                    <a:lnTo>
                      <a:pt x="372" y="365"/>
                    </a:lnTo>
                    <a:lnTo>
                      <a:pt x="385" y="356"/>
                    </a:lnTo>
                    <a:lnTo>
                      <a:pt x="399" y="348"/>
                    </a:lnTo>
                    <a:lnTo>
                      <a:pt x="436" y="324"/>
                    </a:lnTo>
                    <a:lnTo>
                      <a:pt x="474" y="301"/>
                    </a:lnTo>
                    <a:lnTo>
                      <a:pt x="513" y="281"/>
                    </a:lnTo>
                    <a:lnTo>
                      <a:pt x="551" y="260"/>
                    </a:lnTo>
                    <a:lnTo>
                      <a:pt x="589" y="241"/>
                    </a:lnTo>
                    <a:lnTo>
                      <a:pt x="629" y="223"/>
                    </a:lnTo>
                    <a:lnTo>
                      <a:pt x="667" y="206"/>
                    </a:lnTo>
                    <a:lnTo>
                      <a:pt x="707" y="192"/>
                    </a:lnTo>
                    <a:lnTo>
                      <a:pt x="748" y="177"/>
                    </a:lnTo>
                    <a:lnTo>
                      <a:pt x="787" y="165"/>
                    </a:lnTo>
                    <a:lnTo>
                      <a:pt x="828" y="155"/>
                    </a:lnTo>
                    <a:lnTo>
                      <a:pt x="869" y="145"/>
                    </a:lnTo>
                    <a:lnTo>
                      <a:pt x="911" y="137"/>
                    </a:lnTo>
                    <a:lnTo>
                      <a:pt x="953" y="131"/>
                    </a:lnTo>
                    <a:lnTo>
                      <a:pt x="995" y="126"/>
                    </a:lnTo>
                    <a:lnTo>
                      <a:pt x="1038" y="122"/>
                    </a:lnTo>
                    <a:lnTo>
                      <a:pt x="1081" y="120"/>
                    </a:lnTo>
                    <a:lnTo>
                      <a:pt x="1126" y="120"/>
                    </a:lnTo>
                    <a:lnTo>
                      <a:pt x="1170" y="121"/>
                    </a:lnTo>
                    <a:lnTo>
                      <a:pt x="1216" y="125"/>
                    </a:lnTo>
                    <a:lnTo>
                      <a:pt x="1230" y="126"/>
                    </a:lnTo>
                    <a:lnTo>
                      <a:pt x="1245" y="126"/>
                    </a:lnTo>
                    <a:lnTo>
                      <a:pt x="1259" y="127"/>
                    </a:lnTo>
                    <a:lnTo>
                      <a:pt x="1273" y="128"/>
                    </a:lnTo>
                    <a:lnTo>
                      <a:pt x="1288" y="129"/>
                    </a:lnTo>
                    <a:lnTo>
                      <a:pt x="1303" y="131"/>
                    </a:lnTo>
                    <a:lnTo>
                      <a:pt x="1318" y="132"/>
                    </a:lnTo>
                    <a:lnTo>
                      <a:pt x="1333" y="133"/>
                    </a:lnTo>
                    <a:lnTo>
                      <a:pt x="1348" y="135"/>
                    </a:lnTo>
                    <a:lnTo>
                      <a:pt x="1363" y="138"/>
                    </a:lnTo>
                    <a:lnTo>
                      <a:pt x="1378" y="140"/>
                    </a:lnTo>
                    <a:lnTo>
                      <a:pt x="1392" y="143"/>
                    </a:lnTo>
                    <a:lnTo>
                      <a:pt x="1408" y="145"/>
                    </a:lnTo>
                    <a:lnTo>
                      <a:pt x="1422" y="149"/>
                    </a:lnTo>
                    <a:lnTo>
                      <a:pt x="1435" y="153"/>
                    </a:lnTo>
                    <a:lnTo>
                      <a:pt x="1450" y="158"/>
                    </a:lnTo>
                    <a:lnTo>
                      <a:pt x="1463" y="163"/>
                    </a:lnTo>
                    <a:lnTo>
                      <a:pt x="1476" y="169"/>
                    </a:lnTo>
                    <a:lnTo>
                      <a:pt x="1489" y="175"/>
                    </a:lnTo>
                    <a:lnTo>
                      <a:pt x="1503" y="182"/>
                    </a:lnTo>
                    <a:lnTo>
                      <a:pt x="1535" y="205"/>
                    </a:lnTo>
                    <a:lnTo>
                      <a:pt x="1570" y="228"/>
                    </a:lnTo>
                    <a:lnTo>
                      <a:pt x="1585" y="234"/>
                    </a:lnTo>
                    <a:lnTo>
                      <a:pt x="1601" y="241"/>
                    </a:lnTo>
                    <a:lnTo>
                      <a:pt x="1863" y="4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Freeform 269"/>
              <p:cNvSpPr>
                <a:spLocks/>
              </p:cNvSpPr>
              <p:nvPr/>
            </p:nvSpPr>
            <p:spPr bwMode="auto">
              <a:xfrm>
                <a:off x="4103" y="921"/>
                <a:ext cx="182" cy="144"/>
              </a:xfrm>
              <a:custGeom>
                <a:avLst/>
                <a:gdLst/>
                <a:ahLst/>
                <a:cxnLst>
                  <a:cxn ang="0">
                    <a:pos x="426" y="11"/>
                  </a:cxn>
                  <a:cxn ang="0">
                    <a:pos x="366" y="27"/>
                  </a:cxn>
                  <a:cxn ang="0">
                    <a:pos x="304" y="49"/>
                  </a:cxn>
                  <a:cxn ang="0">
                    <a:pos x="244" y="78"/>
                  </a:cxn>
                  <a:cxn ang="0">
                    <a:pos x="186" y="112"/>
                  </a:cxn>
                  <a:cxn ang="0">
                    <a:pos x="132" y="153"/>
                  </a:cxn>
                  <a:cxn ang="0">
                    <a:pos x="85" y="197"/>
                  </a:cxn>
                  <a:cxn ang="0">
                    <a:pos x="47" y="247"/>
                  </a:cxn>
                  <a:cxn ang="0">
                    <a:pos x="18" y="301"/>
                  </a:cxn>
                  <a:cxn ang="0">
                    <a:pos x="2" y="359"/>
                  </a:cxn>
                  <a:cxn ang="0">
                    <a:pos x="0" y="390"/>
                  </a:cxn>
                  <a:cxn ang="0">
                    <a:pos x="6" y="420"/>
                  </a:cxn>
                  <a:cxn ang="0">
                    <a:pos x="14" y="450"/>
                  </a:cxn>
                  <a:cxn ang="0">
                    <a:pos x="32" y="492"/>
                  </a:cxn>
                  <a:cxn ang="0">
                    <a:pos x="61" y="541"/>
                  </a:cxn>
                  <a:cxn ang="0">
                    <a:pos x="96" y="585"/>
                  </a:cxn>
                  <a:cxn ang="0">
                    <a:pos x="137" y="622"/>
                  </a:cxn>
                  <a:cxn ang="0">
                    <a:pos x="182" y="653"/>
                  </a:cxn>
                  <a:cxn ang="0">
                    <a:pos x="232" y="678"/>
                  </a:cxn>
                  <a:cxn ang="0">
                    <a:pos x="284" y="697"/>
                  </a:cxn>
                  <a:cxn ang="0">
                    <a:pos x="340" y="711"/>
                  </a:cxn>
                  <a:cxn ang="0">
                    <a:pos x="396" y="719"/>
                  </a:cxn>
                  <a:cxn ang="0">
                    <a:pos x="455" y="720"/>
                  </a:cxn>
                  <a:cxn ang="0">
                    <a:pos x="494" y="718"/>
                  </a:cxn>
                  <a:cxn ang="0">
                    <a:pos x="516" y="714"/>
                  </a:cxn>
                  <a:cxn ang="0">
                    <a:pos x="535" y="708"/>
                  </a:cxn>
                  <a:cxn ang="0">
                    <a:pos x="554" y="701"/>
                  </a:cxn>
                  <a:cxn ang="0">
                    <a:pos x="572" y="691"/>
                  </a:cxn>
                  <a:cxn ang="0">
                    <a:pos x="589" y="681"/>
                  </a:cxn>
                  <a:cxn ang="0">
                    <a:pos x="606" y="670"/>
                  </a:cxn>
                  <a:cxn ang="0">
                    <a:pos x="623" y="658"/>
                  </a:cxn>
                  <a:cxn ang="0">
                    <a:pos x="640" y="645"/>
                  </a:cxn>
                  <a:cxn ang="0">
                    <a:pos x="656" y="633"/>
                  </a:cxn>
                  <a:cxn ang="0">
                    <a:pos x="685" y="610"/>
                  </a:cxn>
                  <a:cxn ang="0">
                    <a:pos x="725" y="575"/>
                  </a:cxn>
                  <a:cxn ang="0">
                    <a:pos x="762" y="539"/>
                  </a:cxn>
                  <a:cxn ang="0">
                    <a:pos x="798" y="501"/>
                  </a:cxn>
                  <a:cxn ang="0">
                    <a:pos x="821" y="475"/>
                  </a:cxn>
                  <a:cxn ang="0">
                    <a:pos x="842" y="453"/>
                  </a:cxn>
                  <a:cxn ang="0">
                    <a:pos x="860" y="430"/>
                  </a:cxn>
                  <a:cxn ang="0">
                    <a:pos x="876" y="409"/>
                  </a:cxn>
                  <a:cxn ang="0">
                    <a:pos x="889" y="388"/>
                  </a:cxn>
                  <a:cxn ang="0">
                    <a:pos x="899" y="364"/>
                  </a:cxn>
                  <a:cxn ang="0">
                    <a:pos x="906" y="340"/>
                  </a:cxn>
                  <a:cxn ang="0">
                    <a:pos x="911" y="311"/>
                  </a:cxn>
                  <a:cxn ang="0">
                    <a:pos x="912" y="280"/>
                  </a:cxn>
                  <a:cxn ang="0">
                    <a:pos x="910" y="244"/>
                  </a:cxn>
                  <a:cxn ang="0">
                    <a:pos x="906" y="204"/>
                  </a:cxn>
                  <a:cxn ang="0">
                    <a:pos x="896" y="165"/>
                  </a:cxn>
                  <a:cxn ang="0">
                    <a:pos x="877" y="129"/>
                  </a:cxn>
                  <a:cxn ang="0">
                    <a:pos x="848" y="95"/>
                  </a:cxn>
                  <a:cxn ang="0">
                    <a:pos x="814" y="67"/>
                  </a:cxn>
                  <a:cxn ang="0">
                    <a:pos x="774" y="46"/>
                  </a:cxn>
                  <a:cxn ang="0">
                    <a:pos x="731" y="28"/>
                  </a:cxn>
                  <a:cxn ang="0">
                    <a:pos x="685" y="16"/>
                  </a:cxn>
                  <a:cxn ang="0">
                    <a:pos x="638" y="7"/>
                  </a:cxn>
                  <a:cxn ang="0">
                    <a:pos x="593" y="3"/>
                  </a:cxn>
                  <a:cxn ang="0">
                    <a:pos x="547" y="0"/>
                  </a:cxn>
                  <a:cxn ang="0">
                    <a:pos x="504" y="1"/>
                  </a:cxn>
                  <a:cxn ang="0">
                    <a:pos x="455" y="6"/>
                  </a:cxn>
                </a:cxnLst>
                <a:rect l="0" t="0" r="r" b="b"/>
                <a:pathLst>
                  <a:path w="912" h="720">
                    <a:moveTo>
                      <a:pt x="455" y="6"/>
                    </a:moveTo>
                    <a:lnTo>
                      <a:pt x="426" y="11"/>
                    </a:lnTo>
                    <a:lnTo>
                      <a:pt x="396" y="18"/>
                    </a:lnTo>
                    <a:lnTo>
                      <a:pt x="366" y="27"/>
                    </a:lnTo>
                    <a:lnTo>
                      <a:pt x="335" y="37"/>
                    </a:lnTo>
                    <a:lnTo>
                      <a:pt x="304" y="49"/>
                    </a:lnTo>
                    <a:lnTo>
                      <a:pt x="274" y="63"/>
                    </a:lnTo>
                    <a:lnTo>
                      <a:pt x="244" y="78"/>
                    </a:lnTo>
                    <a:lnTo>
                      <a:pt x="215" y="94"/>
                    </a:lnTo>
                    <a:lnTo>
                      <a:pt x="186" y="112"/>
                    </a:lnTo>
                    <a:lnTo>
                      <a:pt x="158" y="131"/>
                    </a:lnTo>
                    <a:lnTo>
                      <a:pt x="132" y="153"/>
                    </a:lnTo>
                    <a:lnTo>
                      <a:pt x="108" y="174"/>
                    </a:lnTo>
                    <a:lnTo>
                      <a:pt x="85" y="197"/>
                    </a:lnTo>
                    <a:lnTo>
                      <a:pt x="65" y="221"/>
                    </a:lnTo>
                    <a:lnTo>
                      <a:pt x="47" y="247"/>
                    </a:lnTo>
                    <a:lnTo>
                      <a:pt x="31" y="274"/>
                    </a:lnTo>
                    <a:lnTo>
                      <a:pt x="18" y="301"/>
                    </a:lnTo>
                    <a:lnTo>
                      <a:pt x="8" y="329"/>
                    </a:lnTo>
                    <a:lnTo>
                      <a:pt x="2" y="359"/>
                    </a:lnTo>
                    <a:lnTo>
                      <a:pt x="0" y="375"/>
                    </a:lnTo>
                    <a:lnTo>
                      <a:pt x="0" y="390"/>
                    </a:lnTo>
                    <a:lnTo>
                      <a:pt x="2" y="406"/>
                    </a:lnTo>
                    <a:lnTo>
                      <a:pt x="6" y="420"/>
                    </a:lnTo>
                    <a:lnTo>
                      <a:pt x="10" y="436"/>
                    </a:lnTo>
                    <a:lnTo>
                      <a:pt x="14" y="450"/>
                    </a:lnTo>
                    <a:lnTo>
                      <a:pt x="20" y="465"/>
                    </a:lnTo>
                    <a:lnTo>
                      <a:pt x="32" y="492"/>
                    </a:lnTo>
                    <a:lnTo>
                      <a:pt x="46" y="517"/>
                    </a:lnTo>
                    <a:lnTo>
                      <a:pt x="61" y="541"/>
                    </a:lnTo>
                    <a:lnTo>
                      <a:pt x="78" y="564"/>
                    </a:lnTo>
                    <a:lnTo>
                      <a:pt x="96" y="585"/>
                    </a:lnTo>
                    <a:lnTo>
                      <a:pt x="116" y="605"/>
                    </a:lnTo>
                    <a:lnTo>
                      <a:pt x="137" y="622"/>
                    </a:lnTo>
                    <a:lnTo>
                      <a:pt x="158" y="639"/>
                    </a:lnTo>
                    <a:lnTo>
                      <a:pt x="182" y="653"/>
                    </a:lnTo>
                    <a:lnTo>
                      <a:pt x="206" y="667"/>
                    </a:lnTo>
                    <a:lnTo>
                      <a:pt x="232" y="678"/>
                    </a:lnTo>
                    <a:lnTo>
                      <a:pt x="258" y="689"/>
                    </a:lnTo>
                    <a:lnTo>
                      <a:pt x="284" y="697"/>
                    </a:lnTo>
                    <a:lnTo>
                      <a:pt x="312" y="706"/>
                    </a:lnTo>
                    <a:lnTo>
                      <a:pt x="340" y="711"/>
                    </a:lnTo>
                    <a:lnTo>
                      <a:pt x="367" y="715"/>
                    </a:lnTo>
                    <a:lnTo>
                      <a:pt x="396" y="719"/>
                    </a:lnTo>
                    <a:lnTo>
                      <a:pt x="425" y="720"/>
                    </a:lnTo>
                    <a:lnTo>
                      <a:pt x="455" y="720"/>
                    </a:lnTo>
                    <a:lnTo>
                      <a:pt x="484" y="719"/>
                    </a:lnTo>
                    <a:lnTo>
                      <a:pt x="494" y="718"/>
                    </a:lnTo>
                    <a:lnTo>
                      <a:pt x="505" y="717"/>
                    </a:lnTo>
                    <a:lnTo>
                      <a:pt x="516" y="714"/>
                    </a:lnTo>
                    <a:lnTo>
                      <a:pt x="526" y="712"/>
                    </a:lnTo>
                    <a:lnTo>
                      <a:pt x="535" y="708"/>
                    </a:lnTo>
                    <a:lnTo>
                      <a:pt x="545" y="705"/>
                    </a:lnTo>
                    <a:lnTo>
                      <a:pt x="554" y="701"/>
                    </a:lnTo>
                    <a:lnTo>
                      <a:pt x="563" y="696"/>
                    </a:lnTo>
                    <a:lnTo>
                      <a:pt x="572" y="691"/>
                    </a:lnTo>
                    <a:lnTo>
                      <a:pt x="581" y="687"/>
                    </a:lnTo>
                    <a:lnTo>
                      <a:pt x="589" y="681"/>
                    </a:lnTo>
                    <a:lnTo>
                      <a:pt x="598" y="675"/>
                    </a:lnTo>
                    <a:lnTo>
                      <a:pt x="606" y="670"/>
                    </a:lnTo>
                    <a:lnTo>
                      <a:pt x="614" y="664"/>
                    </a:lnTo>
                    <a:lnTo>
                      <a:pt x="623" y="658"/>
                    </a:lnTo>
                    <a:lnTo>
                      <a:pt x="631" y="651"/>
                    </a:lnTo>
                    <a:lnTo>
                      <a:pt x="640" y="645"/>
                    </a:lnTo>
                    <a:lnTo>
                      <a:pt x="648" y="639"/>
                    </a:lnTo>
                    <a:lnTo>
                      <a:pt x="656" y="633"/>
                    </a:lnTo>
                    <a:lnTo>
                      <a:pt x="665" y="627"/>
                    </a:lnTo>
                    <a:lnTo>
                      <a:pt x="685" y="610"/>
                    </a:lnTo>
                    <a:lnTo>
                      <a:pt x="706" y="593"/>
                    </a:lnTo>
                    <a:lnTo>
                      <a:pt x="725" y="575"/>
                    </a:lnTo>
                    <a:lnTo>
                      <a:pt x="744" y="557"/>
                    </a:lnTo>
                    <a:lnTo>
                      <a:pt x="762" y="539"/>
                    </a:lnTo>
                    <a:lnTo>
                      <a:pt x="780" y="520"/>
                    </a:lnTo>
                    <a:lnTo>
                      <a:pt x="798" y="501"/>
                    </a:lnTo>
                    <a:lnTo>
                      <a:pt x="810" y="487"/>
                    </a:lnTo>
                    <a:lnTo>
                      <a:pt x="821" y="475"/>
                    </a:lnTo>
                    <a:lnTo>
                      <a:pt x="832" y="463"/>
                    </a:lnTo>
                    <a:lnTo>
                      <a:pt x="842" y="453"/>
                    </a:lnTo>
                    <a:lnTo>
                      <a:pt x="852" y="441"/>
                    </a:lnTo>
                    <a:lnTo>
                      <a:pt x="860" y="430"/>
                    </a:lnTo>
                    <a:lnTo>
                      <a:pt x="869" y="419"/>
                    </a:lnTo>
                    <a:lnTo>
                      <a:pt x="876" y="409"/>
                    </a:lnTo>
                    <a:lnTo>
                      <a:pt x="883" y="399"/>
                    </a:lnTo>
                    <a:lnTo>
                      <a:pt x="889" y="388"/>
                    </a:lnTo>
                    <a:lnTo>
                      <a:pt x="894" y="376"/>
                    </a:lnTo>
                    <a:lnTo>
                      <a:pt x="899" y="364"/>
                    </a:lnTo>
                    <a:lnTo>
                      <a:pt x="902" y="352"/>
                    </a:lnTo>
                    <a:lnTo>
                      <a:pt x="906" y="340"/>
                    </a:lnTo>
                    <a:lnTo>
                      <a:pt x="908" y="325"/>
                    </a:lnTo>
                    <a:lnTo>
                      <a:pt x="911" y="311"/>
                    </a:lnTo>
                    <a:lnTo>
                      <a:pt x="911" y="297"/>
                    </a:lnTo>
                    <a:lnTo>
                      <a:pt x="912" y="280"/>
                    </a:lnTo>
                    <a:lnTo>
                      <a:pt x="911" y="263"/>
                    </a:lnTo>
                    <a:lnTo>
                      <a:pt x="910" y="244"/>
                    </a:lnTo>
                    <a:lnTo>
                      <a:pt x="908" y="225"/>
                    </a:lnTo>
                    <a:lnTo>
                      <a:pt x="906" y="204"/>
                    </a:lnTo>
                    <a:lnTo>
                      <a:pt x="902" y="184"/>
                    </a:lnTo>
                    <a:lnTo>
                      <a:pt x="896" y="165"/>
                    </a:lnTo>
                    <a:lnTo>
                      <a:pt x="888" y="147"/>
                    </a:lnTo>
                    <a:lnTo>
                      <a:pt x="877" y="129"/>
                    </a:lnTo>
                    <a:lnTo>
                      <a:pt x="863" y="111"/>
                    </a:lnTo>
                    <a:lnTo>
                      <a:pt x="848" y="95"/>
                    </a:lnTo>
                    <a:lnTo>
                      <a:pt x="832" y="81"/>
                    </a:lnTo>
                    <a:lnTo>
                      <a:pt x="814" y="67"/>
                    </a:lnTo>
                    <a:lnTo>
                      <a:pt x="794" y="55"/>
                    </a:lnTo>
                    <a:lnTo>
                      <a:pt x="774" y="46"/>
                    </a:lnTo>
                    <a:lnTo>
                      <a:pt x="752" y="36"/>
                    </a:lnTo>
                    <a:lnTo>
                      <a:pt x="731" y="28"/>
                    </a:lnTo>
                    <a:lnTo>
                      <a:pt x="708" y="22"/>
                    </a:lnTo>
                    <a:lnTo>
                      <a:pt x="685" y="16"/>
                    </a:lnTo>
                    <a:lnTo>
                      <a:pt x="662" y="11"/>
                    </a:lnTo>
                    <a:lnTo>
                      <a:pt x="638" y="7"/>
                    </a:lnTo>
                    <a:lnTo>
                      <a:pt x="616" y="4"/>
                    </a:lnTo>
                    <a:lnTo>
                      <a:pt x="593" y="3"/>
                    </a:lnTo>
                    <a:lnTo>
                      <a:pt x="569" y="1"/>
                    </a:lnTo>
                    <a:lnTo>
                      <a:pt x="547" y="0"/>
                    </a:lnTo>
                    <a:lnTo>
                      <a:pt x="524" y="1"/>
                    </a:lnTo>
                    <a:lnTo>
                      <a:pt x="504" y="1"/>
                    </a:lnTo>
                    <a:lnTo>
                      <a:pt x="484" y="3"/>
                    </a:lnTo>
                    <a:lnTo>
                      <a:pt x="455" y="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270"/>
              <p:cNvSpPr>
                <a:spLocks/>
              </p:cNvSpPr>
              <p:nvPr/>
            </p:nvSpPr>
            <p:spPr bwMode="auto">
              <a:xfrm>
                <a:off x="4129" y="944"/>
                <a:ext cx="131" cy="95"/>
              </a:xfrm>
              <a:custGeom>
                <a:avLst/>
                <a:gdLst/>
                <a:ahLst/>
                <a:cxnLst>
                  <a:cxn ang="0">
                    <a:pos x="223" y="12"/>
                  </a:cxn>
                  <a:cxn ang="0">
                    <a:pos x="241" y="6"/>
                  </a:cxn>
                  <a:cxn ang="0">
                    <a:pos x="261" y="2"/>
                  </a:cxn>
                  <a:cxn ang="0">
                    <a:pos x="281" y="1"/>
                  </a:cxn>
                  <a:cxn ang="0">
                    <a:pos x="301" y="1"/>
                  </a:cxn>
                  <a:cxn ang="0">
                    <a:pos x="323" y="1"/>
                  </a:cxn>
                  <a:cxn ang="0">
                    <a:pos x="342" y="3"/>
                  </a:cxn>
                  <a:cxn ang="0">
                    <a:pos x="361" y="4"/>
                  </a:cxn>
                  <a:cxn ang="0">
                    <a:pos x="406" y="9"/>
                  </a:cxn>
                  <a:cxn ang="0">
                    <a:pos x="472" y="26"/>
                  </a:cxn>
                  <a:cxn ang="0">
                    <a:pos x="531" y="51"/>
                  </a:cxn>
                  <a:cxn ang="0">
                    <a:pos x="580" y="85"/>
                  </a:cxn>
                  <a:cxn ang="0">
                    <a:pos x="618" y="126"/>
                  </a:cxn>
                  <a:cxn ang="0">
                    <a:pos x="642" y="172"/>
                  </a:cxn>
                  <a:cxn ang="0">
                    <a:pos x="653" y="223"/>
                  </a:cxn>
                  <a:cxn ang="0">
                    <a:pos x="648" y="276"/>
                  </a:cxn>
                  <a:cxn ang="0">
                    <a:pos x="625" y="332"/>
                  </a:cxn>
                  <a:cxn ang="0">
                    <a:pos x="583" y="388"/>
                  </a:cxn>
                  <a:cxn ang="0">
                    <a:pos x="533" y="434"/>
                  </a:cxn>
                  <a:cxn ang="0">
                    <a:pos x="480" y="459"/>
                  </a:cxn>
                  <a:cxn ang="0">
                    <a:pos x="420" y="472"/>
                  </a:cxn>
                  <a:cxn ang="0">
                    <a:pos x="355" y="474"/>
                  </a:cxn>
                  <a:cxn ang="0">
                    <a:pos x="288" y="466"/>
                  </a:cxn>
                  <a:cxn ang="0">
                    <a:pos x="223" y="448"/>
                  </a:cxn>
                  <a:cxn ang="0">
                    <a:pos x="161" y="422"/>
                  </a:cxn>
                  <a:cxn ang="0">
                    <a:pos x="107" y="387"/>
                  </a:cxn>
                  <a:cxn ang="0">
                    <a:pos x="61" y="345"/>
                  </a:cxn>
                  <a:cxn ang="0">
                    <a:pos x="30" y="297"/>
                  </a:cxn>
                  <a:cxn ang="0">
                    <a:pos x="16" y="260"/>
                  </a:cxn>
                  <a:cxn ang="0">
                    <a:pos x="10" y="238"/>
                  </a:cxn>
                  <a:cxn ang="0">
                    <a:pos x="5" y="217"/>
                  </a:cxn>
                  <a:cxn ang="0">
                    <a:pos x="1" y="195"/>
                  </a:cxn>
                  <a:cxn ang="0">
                    <a:pos x="0" y="174"/>
                  </a:cxn>
                  <a:cxn ang="0">
                    <a:pos x="0" y="153"/>
                  </a:cxn>
                  <a:cxn ang="0">
                    <a:pos x="5" y="133"/>
                  </a:cxn>
                  <a:cxn ang="0">
                    <a:pos x="12" y="115"/>
                  </a:cxn>
                  <a:cxn ang="0">
                    <a:pos x="24" y="97"/>
                  </a:cxn>
                  <a:cxn ang="0">
                    <a:pos x="41" y="81"/>
                  </a:cxn>
                  <a:cxn ang="0">
                    <a:pos x="60" y="68"/>
                  </a:cxn>
                  <a:cxn ang="0">
                    <a:pos x="78" y="57"/>
                  </a:cxn>
                  <a:cxn ang="0">
                    <a:pos x="97" y="49"/>
                  </a:cxn>
                  <a:cxn ang="0">
                    <a:pos x="118" y="44"/>
                  </a:cxn>
                  <a:cxn ang="0">
                    <a:pos x="138" y="44"/>
                  </a:cxn>
                  <a:cxn ang="0">
                    <a:pos x="163" y="48"/>
                  </a:cxn>
                  <a:cxn ang="0">
                    <a:pos x="185" y="39"/>
                  </a:cxn>
                  <a:cxn ang="0">
                    <a:pos x="207" y="21"/>
                  </a:cxn>
                </a:cxnLst>
                <a:rect l="0" t="0" r="r" b="b"/>
                <a:pathLst>
                  <a:path w="653" h="475">
                    <a:moveTo>
                      <a:pt x="215" y="16"/>
                    </a:moveTo>
                    <a:lnTo>
                      <a:pt x="223" y="12"/>
                    </a:lnTo>
                    <a:lnTo>
                      <a:pt x="232" y="9"/>
                    </a:lnTo>
                    <a:lnTo>
                      <a:pt x="241" y="6"/>
                    </a:lnTo>
                    <a:lnTo>
                      <a:pt x="251" y="3"/>
                    </a:lnTo>
                    <a:lnTo>
                      <a:pt x="261" y="2"/>
                    </a:lnTo>
                    <a:lnTo>
                      <a:pt x="271" y="1"/>
                    </a:lnTo>
                    <a:lnTo>
                      <a:pt x="281" y="1"/>
                    </a:lnTo>
                    <a:lnTo>
                      <a:pt x="292" y="0"/>
                    </a:lnTo>
                    <a:lnTo>
                      <a:pt x="301" y="1"/>
                    </a:lnTo>
                    <a:lnTo>
                      <a:pt x="312" y="1"/>
                    </a:lnTo>
                    <a:lnTo>
                      <a:pt x="323" y="1"/>
                    </a:lnTo>
                    <a:lnTo>
                      <a:pt x="333" y="2"/>
                    </a:lnTo>
                    <a:lnTo>
                      <a:pt x="342" y="3"/>
                    </a:lnTo>
                    <a:lnTo>
                      <a:pt x="352" y="3"/>
                    </a:lnTo>
                    <a:lnTo>
                      <a:pt x="361" y="4"/>
                    </a:lnTo>
                    <a:lnTo>
                      <a:pt x="370" y="6"/>
                    </a:lnTo>
                    <a:lnTo>
                      <a:pt x="406" y="9"/>
                    </a:lnTo>
                    <a:lnTo>
                      <a:pt x="439" y="16"/>
                    </a:lnTo>
                    <a:lnTo>
                      <a:pt x="472" y="26"/>
                    </a:lnTo>
                    <a:lnTo>
                      <a:pt x="503" y="38"/>
                    </a:lnTo>
                    <a:lnTo>
                      <a:pt x="531" y="51"/>
                    </a:lnTo>
                    <a:lnTo>
                      <a:pt x="557" y="68"/>
                    </a:lnTo>
                    <a:lnTo>
                      <a:pt x="580" y="85"/>
                    </a:lnTo>
                    <a:lnTo>
                      <a:pt x="600" y="105"/>
                    </a:lnTo>
                    <a:lnTo>
                      <a:pt x="618" y="126"/>
                    </a:lnTo>
                    <a:lnTo>
                      <a:pt x="631" y="148"/>
                    </a:lnTo>
                    <a:lnTo>
                      <a:pt x="642" y="172"/>
                    </a:lnTo>
                    <a:lnTo>
                      <a:pt x="651" y="196"/>
                    </a:lnTo>
                    <a:lnTo>
                      <a:pt x="653" y="223"/>
                    </a:lnTo>
                    <a:lnTo>
                      <a:pt x="653" y="249"/>
                    </a:lnTo>
                    <a:lnTo>
                      <a:pt x="648" y="276"/>
                    </a:lnTo>
                    <a:lnTo>
                      <a:pt x="640" y="303"/>
                    </a:lnTo>
                    <a:lnTo>
                      <a:pt x="625" y="332"/>
                    </a:lnTo>
                    <a:lnTo>
                      <a:pt x="607" y="360"/>
                    </a:lnTo>
                    <a:lnTo>
                      <a:pt x="583" y="388"/>
                    </a:lnTo>
                    <a:lnTo>
                      <a:pt x="556" y="416"/>
                    </a:lnTo>
                    <a:lnTo>
                      <a:pt x="533" y="434"/>
                    </a:lnTo>
                    <a:lnTo>
                      <a:pt x="508" y="447"/>
                    </a:lnTo>
                    <a:lnTo>
                      <a:pt x="480" y="459"/>
                    </a:lnTo>
                    <a:lnTo>
                      <a:pt x="451" y="466"/>
                    </a:lnTo>
                    <a:lnTo>
                      <a:pt x="420" y="472"/>
                    </a:lnTo>
                    <a:lnTo>
                      <a:pt x="388" y="475"/>
                    </a:lnTo>
                    <a:lnTo>
                      <a:pt x="355" y="474"/>
                    </a:lnTo>
                    <a:lnTo>
                      <a:pt x="322" y="471"/>
                    </a:lnTo>
                    <a:lnTo>
                      <a:pt x="288" y="466"/>
                    </a:lnTo>
                    <a:lnTo>
                      <a:pt x="256" y="458"/>
                    </a:lnTo>
                    <a:lnTo>
                      <a:pt x="223" y="448"/>
                    </a:lnTo>
                    <a:lnTo>
                      <a:pt x="191" y="436"/>
                    </a:lnTo>
                    <a:lnTo>
                      <a:pt x="161" y="422"/>
                    </a:lnTo>
                    <a:lnTo>
                      <a:pt x="132" y="405"/>
                    </a:lnTo>
                    <a:lnTo>
                      <a:pt x="107" y="387"/>
                    </a:lnTo>
                    <a:lnTo>
                      <a:pt x="83" y="367"/>
                    </a:lnTo>
                    <a:lnTo>
                      <a:pt x="61" y="345"/>
                    </a:lnTo>
                    <a:lnTo>
                      <a:pt x="43" y="322"/>
                    </a:lnTo>
                    <a:lnTo>
                      <a:pt x="30" y="297"/>
                    </a:lnTo>
                    <a:lnTo>
                      <a:pt x="19" y="271"/>
                    </a:lnTo>
                    <a:lnTo>
                      <a:pt x="16" y="260"/>
                    </a:lnTo>
                    <a:lnTo>
                      <a:pt x="13" y="249"/>
                    </a:lnTo>
                    <a:lnTo>
                      <a:pt x="10" y="238"/>
                    </a:lnTo>
                    <a:lnTo>
                      <a:pt x="7" y="228"/>
                    </a:lnTo>
                    <a:lnTo>
                      <a:pt x="5" y="217"/>
                    </a:lnTo>
                    <a:lnTo>
                      <a:pt x="3" y="206"/>
                    </a:lnTo>
                    <a:lnTo>
                      <a:pt x="1" y="195"/>
                    </a:lnTo>
                    <a:lnTo>
                      <a:pt x="0" y="184"/>
                    </a:lnTo>
                    <a:lnTo>
                      <a:pt x="0" y="174"/>
                    </a:lnTo>
                    <a:lnTo>
                      <a:pt x="0" y="163"/>
                    </a:lnTo>
                    <a:lnTo>
                      <a:pt x="0" y="153"/>
                    </a:lnTo>
                    <a:lnTo>
                      <a:pt x="3" y="144"/>
                    </a:lnTo>
                    <a:lnTo>
                      <a:pt x="5" y="133"/>
                    </a:lnTo>
                    <a:lnTo>
                      <a:pt x="9" y="124"/>
                    </a:lnTo>
                    <a:lnTo>
                      <a:pt x="12" y="115"/>
                    </a:lnTo>
                    <a:lnTo>
                      <a:pt x="18" y="105"/>
                    </a:lnTo>
                    <a:lnTo>
                      <a:pt x="24" y="97"/>
                    </a:lnTo>
                    <a:lnTo>
                      <a:pt x="33" y="88"/>
                    </a:lnTo>
                    <a:lnTo>
                      <a:pt x="41" y="81"/>
                    </a:lnTo>
                    <a:lnTo>
                      <a:pt x="52" y="73"/>
                    </a:lnTo>
                    <a:lnTo>
                      <a:pt x="60" y="68"/>
                    </a:lnTo>
                    <a:lnTo>
                      <a:pt x="69" y="62"/>
                    </a:lnTo>
                    <a:lnTo>
                      <a:pt x="78" y="57"/>
                    </a:lnTo>
                    <a:lnTo>
                      <a:pt x="88" y="52"/>
                    </a:lnTo>
                    <a:lnTo>
                      <a:pt x="97" y="49"/>
                    </a:lnTo>
                    <a:lnTo>
                      <a:pt x="108" y="46"/>
                    </a:lnTo>
                    <a:lnTo>
                      <a:pt x="118" y="44"/>
                    </a:lnTo>
                    <a:lnTo>
                      <a:pt x="129" y="43"/>
                    </a:lnTo>
                    <a:lnTo>
                      <a:pt x="138" y="44"/>
                    </a:lnTo>
                    <a:lnTo>
                      <a:pt x="149" y="46"/>
                    </a:lnTo>
                    <a:lnTo>
                      <a:pt x="163" y="48"/>
                    </a:lnTo>
                    <a:lnTo>
                      <a:pt x="175" y="45"/>
                    </a:lnTo>
                    <a:lnTo>
                      <a:pt x="185" y="39"/>
                    </a:lnTo>
                    <a:lnTo>
                      <a:pt x="196" y="31"/>
                    </a:lnTo>
                    <a:lnTo>
                      <a:pt x="207" y="21"/>
                    </a:lnTo>
                    <a:lnTo>
                      <a:pt x="215" y="1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271"/>
              <p:cNvSpPr>
                <a:spLocks/>
              </p:cNvSpPr>
              <p:nvPr/>
            </p:nvSpPr>
            <p:spPr bwMode="auto">
              <a:xfrm>
                <a:off x="4158" y="960"/>
                <a:ext cx="78" cy="61"/>
              </a:xfrm>
              <a:custGeom>
                <a:avLst/>
                <a:gdLst/>
                <a:ahLst/>
                <a:cxnLst>
                  <a:cxn ang="0">
                    <a:pos x="270" y="1"/>
                  </a:cxn>
                  <a:cxn ang="0">
                    <a:pos x="252" y="0"/>
                  </a:cxn>
                  <a:cxn ang="0">
                    <a:pos x="234" y="1"/>
                  </a:cxn>
                  <a:cxn ang="0">
                    <a:pos x="215" y="5"/>
                  </a:cxn>
                  <a:cxn ang="0">
                    <a:pos x="194" y="10"/>
                  </a:cxn>
                  <a:cxn ang="0">
                    <a:pos x="175" y="16"/>
                  </a:cxn>
                  <a:cxn ang="0">
                    <a:pos x="155" y="24"/>
                  </a:cxn>
                  <a:cxn ang="0">
                    <a:pos x="134" y="32"/>
                  </a:cxn>
                  <a:cxn ang="0">
                    <a:pos x="115" y="43"/>
                  </a:cxn>
                  <a:cxn ang="0">
                    <a:pos x="97" y="54"/>
                  </a:cxn>
                  <a:cxn ang="0">
                    <a:pos x="79" y="66"/>
                  </a:cxn>
                  <a:cxn ang="0">
                    <a:pos x="62" y="79"/>
                  </a:cxn>
                  <a:cxn ang="0">
                    <a:pos x="47" y="94"/>
                  </a:cxn>
                  <a:cxn ang="0">
                    <a:pos x="33" y="108"/>
                  </a:cxn>
                  <a:cxn ang="0">
                    <a:pos x="21" y="122"/>
                  </a:cxn>
                  <a:cxn ang="0">
                    <a:pos x="13" y="138"/>
                  </a:cxn>
                  <a:cxn ang="0">
                    <a:pos x="6" y="154"/>
                  </a:cxn>
                  <a:cxn ang="0">
                    <a:pos x="1" y="169"/>
                  </a:cxn>
                  <a:cxn ang="0">
                    <a:pos x="0" y="185"/>
                  </a:cxn>
                  <a:cxn ang="0">
                    <a:pos x="1" y="200"/>
                  </a:cxn>
                  <a:cxn ang="0">
                    <a:pos x="5" y="210"/>
                  </a:cxn>
                  <a:cxn ang="0">
                    <a:pos x="8" y="220"/>
                  </a:cxn>
                  <a:cxn ang="0">
                    <a:pos x="13" y="228"/>
                  </a:cxn>
                  <a:cxn ang="0">
                    <a:pos x="19" y="236"/>
                  </a:cxn>
                  <a:cxn ang="0">
                    <a:pos x="26" y="244"/>
                  </a:cxn>
                  <a:cxn ang="0">
                    <a:pos x="33" y="250"/>
                  </a:cxn>
                  <a:cxn ang="0">
                    <a:pos x="42" y="256"/>
                  </a:cxn>
                  <a:cxn ang="0">
                    <a:pos x="50" y="262"/>
                  </a:cxn>
                  <a:cxn ang="0">
                    <a:pos x="59" y="268"/>
                  </a:cxn>
                  <a:cxn ang="0">
                    <a:pos x="67" y="272"/>
                  </a:cxn>
                  <a:cxn ang="0">
                    <a:pos x="77" y="278"/>
                  </a:cxn>
                  <a:cxn ang="0">
                    <a:pos x="85" y="283"/>
                  </a:cxn>
                  <a:cxn ang="0">
                    <a:pos x="93" y="288"/>
                  </a:cxn>
                  <a:cxn ang="0">
                    <a:pos x="115" y="299"/>
                  </a:cxn>
                  <a:cxn ang="0">
                    <a:pos x="139" y="302"/>
                  </a:cxn>
                  <a:cxn ang="0">
                    <a:pos x="165" y="302"/>
                  </a:cxn>
                  <a:cxn ang="0">
                    <a:pos x="192" y="298"/>
                  </a:cxn>
                  <a:cxn ang="0">
                    <a:pos x="219" y="289"/>
                  </a:cxn>
                  <a:cxn ang="0">
                    <a:pos x="246" y="277"/>
                  </a:cxn>
                  <a:cxn ang="0">
                    <a:pos x="272" y="262"/>
                  </a:cxn>
                  <a:cxn ang="0">
                    <a:pos x="297" y="244"/>
                  </a:cxn>
                  <a:cxn ang="0">
                    <a:pos x="320" y="223"/>
                  </a:cxn>
                  <a:cxn ang="0">
                    <a:pos x="342" y="203"/>
                  </a:cxn>
                  <a:cxn ang="0">
                    <a:pos x="359" y="180"/>
                  </a:cxn>
                  <a:cxn ang="0">
                    <a:pos x="373" y="156"/>
                  </a:cxn>
                  <a:cxn ang="0">
                    <a:pos x="383" y="133"/>
                  </a:cxn>
                  <a:cxn ang="0">
                    <a:pos x="389" y="109"/>
                  </a:cxn>
                  <a:cxn ang="0">
                    <a:pos x="387" y="88"/>
                  </a:cxn>
                  <a:cxn ang="0">
                    <a:pos x="381" y="66"/>
                  </a:cxn>
                  <a:cxn ang="0">
                    <a:pos x="368" y="47"/>
                  </a:cxn>
                  <a:cxn ang="0">
                    <a:pos x="349" y="30"/>
                  </a:cxn>
                  <a:cxn ang="0">
                    <a:pos x="321" y="14"/>
                  </a:cxn>
                  <a:cxn ang="0">
                    <a:pos x="285" y="4"/>
                  </a:cxn>
                  <a:cxn ang="0">
                    <a:pos x="270" y="1"/>
                  </a:cxn>
                </a:cxnLst>
                <a:rect l="0" t="0" r="r" b="b"/>
                <a:pathLst>
                  <a:path w="389" h="302">
                    <a:moveTo>
                      <a:pt x="270" y="1"/>
                    </a:moveTo>
                    <a:lnTo>
                      <a:pt x="252" y="0"/>
                    </a:lnTo>
                    <a:lnTo>
                      <a:pt x="234" y="1"/>
                    </a:lnTo>
                    <a:lnTo>
                      <a:pt x="215" y="5"/>
                    </a:lnTo>
                    <a:lnTo>
                      <a:pt x="194" y="10"/>
                    </a:lnTo>
                    <a:lnTo>
                      <a:pt x="175" y="16"/>
                    </a:lnTo>
                    <a:lnTo>
                      <a:pt x="155" y="24"/>
                    </a:lnTo>
                    <a:lnTo>
                      <a:pt x="134" y="32"/>
                    </a:lnTo>
                    <a:lnTo>
                      <a:pt x="115" y="43"/>
                    </a:lnTo>
                    <a:lnTo>
                      <a:pt x="97" y="54"/>
                    </a:lnTo>
                    <a:lnTo>
                      <a:pt x="79" y="66"/>
                    </a:lnTo>
                    <a:lnTo>
                      <a:pt x="62" y="79"/>
                    </a:lnTo>
                    <a:lnTo>
                      <a:pt x="47" y="94"/>
                    </a:lnTo>
                    <a:lnTo>
                      <a:pt x="33" y="108"/>
                    </a:lnTo>
                    <a:lnTo>
                      <a:pt x="21" y="122"/>
                    </a:lnTo>
                    <a:lnTo>
                      <a:pt x="13" y="138"/>
                    </a:lnTo>
                    <a:lnTo>
                      <a:pt x="6" y="154"/>
                    </a:lnTo>
                    <a:lnTo>
                      <a:pt x="1" y="169"/>
                    </a:lnTo>
                    <a:lnTo>
                      <a:pt x="0" y="185"/>
                    </a:lnTo>
                    <a:lnTo>
                      <a:pt x="1" y="200"/>
                    </a:lnTo>
                    <a:lnTo>
                      <a:pt x="5" y="210"/>
                    </a:lnTo>
                    <a:lnTo>
                      <a:pt x="8" y="220"/>
                    </a:lnTo>
                    <a:lnTo>
                      <a:pt x="13" y="228"/>
                    </a:lnTo>
                    <a:lnTo>
                      <a:pt x="19" y="236"/>
                    </a:lnTo>
                    <a:lnTo>
                      <a:pt x="26" y="244"/>
                    </a:lnTo>
                    <a:lnTo>
                      <a:pt x="33" y="250"/>
                    </a:lnTo>
                    <a:lnTo>
                      <a:pt x="42" y="256"/>
                    </a:lnTo>
                    <a:lnTo>
                      <a:pt x="50" y="262"/>
                    </a:lnTo>
                    <a:lnTo>
                      <a:pt x="59" y="268"/>
                    </a:lnTo>
                    <a:lnTo>
                      <a:pt x="67" y="272"/>
                    </a:lnTo>
                    <a:lnTo>
                      <a:pt x="77" y="278"/>
                    </a:lnTo>
                    <a:lnTo>
                      <a:pt x="85" y="283"/>
                    </a:lnTo>
                    <a:lnTo>
                      <a:pt x="93" y="288"/>
                    </a:lnTo>
                    <a:lnTo>
                      <a:pt x="115" y="299"/>
                    </a:lnTo>
                    <a:lnTo>
                      <a:pt x="139" y="302"/>
                    </a:lnTo>
                    <a:lnTo>
                      <a:pt x="165" y="302"/>
                    </a:lnTo>
                    <a:lnTo>
                      <a:pt x="192" y="298"/>
                    </a:lnTo>
                    <a:lnTo>
                      <a:pt x="219" y="289"/>
                    </a:lnTo>
                    <a:lnTo>
                      <a:pt x="246" y="277"/>
                    </a:lnTo>
                    <a:lnTo>
                      <a:pt x="272" y="262"/>
                    </a:lnTo>
                    <a:lnTo>
                      <a:pt x="297" y="244"/>
                    </a:lnTo>
                    <a:lnTo>
                      <a:pt x="320" y="223"/>
                    </a:lnTo>
                    <a:lnTo>
                      <a:pt x="342" y="203"/>
                    </a:lnTo>
                    <a:lnTo>
                      <a:pt x="359" y="180"/>
                    </a:lnTo>
                    <a:lnTo>
                      <a:pt x="373" y="156"/>
                    </a:lnTo>
                    <a:lnTo>
                      <a:pt x="383" y="133"/>
                    </a:lnTo>
                    <a:lnTo>
                      <a:pt x="389" y="109"/>
                    </a:lnTo>
                    <a:lnTo>
                      <a:pt x="387" y="88"/>
                    </a:lnTo>
                    <a:lnTo>
                      <a:pt x="381" y="66"/>
                    </a:lnTo>
                    <a:lnTo>
                      <a:pt x="368" y="47"/>
                    </a:lnTo>
                    <a:lnTo>
                      <a:pt x="349" y="30"/>
                    </a:lnTo>
                    <a:lnTo>
                      <a:pt x="321" y="14"/>
                    </a:lnTo>
                    <a:lnTo>
                      <a:pt x="285" y="4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6" name="Group 267"/>
            <p:cNvGrpSpPr>
              <a:grpSpLocks/>
            </p:cNvGrpSpPr>
            <p:nvPr/>
          </p:nvGrpSpPr>
          <p:grpSpPr bwMode="auto">
            <a:xfrm>
              <a:off x="3779912" y="1628800"/>
              <a:ext cx="673100" cy="360363"/>
              <a:chOff x="3970" y="877"/>
              <a:chExt cx="424" cy="227"/>
            </a:xfrm>
          </p:grpSpPr>
          <p:sp>
            <p:nvSpPr>
              <p:cNvPr id="26" name="Freeform 268"/>
              <p:cNvSpPr>
                <a:spLocks/>
              </p:cNvSpPr>
              <p:nvPr/>
            </p:nvSpPr>
            <p:spPr bwMode="auto">
              <a:xfrm>
                <a:off x="3970" y="877"/>
                <a:ext cx="424" cy="227"/>
              </a:xfrm>
              <a:custGeom>
                <a:avLst/>
                <a:gdLst/>
                <a:ahLst/>
                <a:cxnLst>
                  <a:cxn ang="0">
                    <a:pos x="1920" y="569"/>
                  </a:cxn>
                  <a:cxn ang="0">
                    <a:pos x="1914" y="623"/>
                  </a:cxn>
                  <a:cxn ang="0">
                    <a:pos x="1985" y="650"/>
                  </a:cxn>
                  <a:cxn ang="0">
                    <a:pos x="2062" y="624"/>
                  </a:cxn>
                  <a:cxn ang="0">
                    <a:pos x="1977" y="367"/>
                  </a:cxn>
                  <a:cxn ang="0">
                    <a:pos x="1909" y="295"/>
                  </a:cxn>
                  <a:cxn ang="0">
                    <a:pos x="1815" y="207"/>
                  </a:cxn>
                  <a:cxn ang="0">
                    <a:pos x="1713" y="126"/>
                  </a:cxn>
                  <a:cxn ang="0">
                    <a:pos x="1630" y="69"/>
                  </a:cxn>
                  <a:cxn ang="0">
                    <a:pos x="1516" y="25"/>
                  </a:cxn>
                  <a:cxn ang="0">
                    <a:pos x="1395" y="5"/>
                  </a:cxn>
                  <a:cxn ang="0">
                    <a:pos x="1271" y="0"/>
                  </a:cxn>
                  <a:cxn ang="0">
                    <a:pos x="1149" y="3"/>
                  </a:cxn>
                  <a:cxn ang="0">
                    <a:pos x="1079" y="7"/>
                  </a:cxn>
                  <a:cxn ang="0">
                    <a:pos x="1008" y="12"/>
                  </a:cxn>
                  <a:cxn ang="0">
                    <a:pos x="937" y="21"/>
                  </a:cxn>
                  <a:cxn ang="0">
                    <a:pos x="870" y="39"/>
                  </a:cxn>
                  <a:cxn ang="0">
                    <a:pos x="679" y="115"/>
                  </a:cxn>
                  <a:cxn ang="0">
                    <a:pos x="481" y="217"/>
                  </a:cxn>
                  <a:cxn ang="0">
                    <a:pos x="301" y="342"/>
                  </a:cxn>
                  <a:cxn ang="0">
                    <a:pos x="160" y="491"/>
                  </a:cxn>
                  <a:cxn ang="0">
                    <a:pos x="111" y="531"/>
                  </a:cxn>
                  <a:cxn ang="0">
                    <a:pos x="24" y="603"/>
                  </a:cxn>
                  <a:cxn ang="0">
                    <a:pos x="0" y="632"/>
                  </a:cxn>
                  <a:cxn ang="0">
                    <a:pos x="9" y="655"/>
                  </a:cxn>
                  <a:cxn ang="0">
                    <a:pos x="90" y="740"/>
                  </a:cxn>
                  <a:cxn ang="0">
                    <a:pos x="112" y="743"/>
                  </a:cxn>
                  <a:cxn ang="0">
                    <a:pos x="756" y="1095"/>
                  </a:cxn>
                  <a:cxn ang="0">
                    <a:pos x="925" y="1129"/>
                  </a:cxn>
                  <a:cxn ang="0">
                    <a:pos x="1105" y="1134"/>
                  </a:cxn>
                  <a:cxn ang="0">
                    <a:pos x="1278" y="1118"/>
                  </a:cxn>
                  <a:cxn ang="0">
                    <a:pos x="1391" y="1097"/>
                  </a:cxn>
                  <a:cxn ang="0">
                    <a:pos x="1485" y="1063"/>
                  </a:cxn>
                  <a:cxn ang="0">
                    <a:pos x="1582" y="1017"/>
                  </a:cxn>
                  <a:cxn ang="0">
                    <a:pos x="1667" y="969"/>
                  </a:cxn>
                  <a:cxn ang="0">
                    <a:pos x="1729" y="929"/>
                  </a:cxn>
                  <a:cxn ang="0">
                    <a:pos x="1795" y="883"/>
                  </a:cxn>
                  <a:cxn ang="0">
                    <a:pos x="1861" y="830"/>
                  </a:cxn>
                  <a:cxn ang="0">
                    <a:pos x="1915" y="777"/>
                  </a:cxn>
                  <a:cxn ang="0">
                    <a:pos x="1932" y="723"/>
                  </a:cxn>
                  <a:cxn ang="0">
                    <a:pos x="1888" y="723"/>
                  </a:cxn>
                  <a:cxn ang="0">
                    <a:pos x="1824" y="768"/>
                  </a:cxn>
                  <a:cxn ang="0">
                    <a:pos x="1743" y="830"/>
                  </a:cxn>
                  <a:cxn ang="0">
                    <a:pos x="1661" y="888"/>
                  </a:cxn>
                  <a:cxn ang="0">
                    <a:pos x="1553" y="936"/>
                  </a:cxn>
                  <a:cxn ang="0">
                    <a:pos x="1347" y="986"/>
                  </a:cxn>
                  <a:cxn ang="0">
                    <a:pos x="1117" y="1004"/>
                  </a:cxn>
                  <a:cxn ang="0">
                    <a:pos x="904" y="981"/>
                  </a:cxn>
                  <a:cxn ang="0">
                    <a:pos x="233" y="633"/>
                  </a:cxn>
                  <a:cxn ang="0">
                    <a:pos x="150" y="571"/>
                  </a:cxn>
                  <a:cxn ang="0">
                    <a:pos x="175" y="525"/>
                  </a:cxn>
                  <a:cxn ang="0">
                    <a:pos x="231" y="469"/>
                  </a:cxn>
                  <a:cxn ang="0">
                    <a:pos x="294" y="419"/>
                  </a:cxn>
                  <a:cxn ang="0">
                    <a:pos x="359" y="374"/>
                  </a:cxn>
                  <a:cxn ang="0">
                    <a:pos x="474" y="301"/>
                  </a:cxn>
                  <a:cxn ang="0">
                    <a:pos x="667" y="206"/>
                  </a:cxn>
                  <a:cxn ang="0">
                    <a:pos x="869" y="145"/>
                  </a:cxn>
                  <a:cxn ang="0">
                    <a:pos x="1081" y="120"/>
                  </a:cxn>
                  <a:cxn ang="0">
                    <a:pos x="1245" y="126"/>
                  </a:cxn>
                  <a:cxn ang="0">
                    <a:pos x="1318" y="132"/>
                  </a:cxn>
                  <a:cxn ang="0">
                    <a:pos x="1392" y="143"/>
                  </a:cxn>
                  <a:cxn ang="0">
                    <a:pos x="1463" y="163"/>
                  </a:cxn>
                  <a:cxn ang="0">
                    <a:pos x="1570" y="228"/>
                  </a:cxn>
                </a:cxnLst>
                <a:rect l="0" t="0" r="r" b="b"/>
                <a:pathLst>
                  <a:path w="2119" h="1135">
                    <a:moveTo>
                      <a:pt x="1863" y="487"/>
                    </a:moveTo>
                    <a:lnTo>
                      <a:pt x="1878" y="505"/>
                    </a:lnTo>
                    <a:lnTo>
                      <a:pt x="1894" y="527"/>
                    </a:lnTo>
                    <a:lnTo>
                      <a:pt x="1908" y="548"/>
                    </a:lnTo>
                    <a:lnTo>
                      <a:pt x="1920" y="569"/>
                    </a:lnTo>
                    <a:lnTo>
                      <a:pt x="1925" y="582"/>
                    </a:lnTo>
                    <a:lnTo>
                      <a:pt x="1926" y="594"/>
                    </a:lnTo>
                    <a:lnTo>
                      <a:pt x="1920" y="606"/>
                    </a:lnTo>
                    <a:lnTo>
                      <a:pt x="1915" y="615"/>
                    </a:lnTo>
                    <a:lnTo>
                      <a:pt x="1914" y="623"/>
                    </a:lnTo>
                    <a:lnTo>
                      <a:pt x="1917" y="627"/>
                    </a:lnTo>
                    <a:lnTo>
                      <a:pt x="1924" y="631"/>
                    </a:lnTo>
                    <a:lnTo>
                      <a:pt x="1936" y="635"/>
                    </a:lnTo>
                    <a:lnTo>
                      <a:pt x="1961" y="641"/>
                    </a:lnTo>
                    <a:lnTo>
                      <a:pt x="1985" y="650"/>
                    </a:lnTo>
                    <a:lnTo>
                      <a:pt x="1998" y="656"/>
                    </a:lnTo>
                    <a:lnTo>
                      <a:pt x="2008" y="656"/>
                    </a:lnTo>
                    <a:lnTo>
                      <a:pt x="2021" y="648"/>
                    </a:lnTo>
                    <a:lnTo>
                      <a:pt x="2043" y="637"/>
                    </a:lnTo>
                    <a:lnTo>
                      <a:pt x="2062" y="624"/>
                    </a:lnTo>
                    <a:lnTo>
                      <a:pt x="2112" y="566"/>
                    </a:lnTo>
                    <a:lnTo>
                      <a:pt x="2119" y="558"/>
                    </a:lnTo>
                    <a:lnTo>
                      <a:pt x="2119" y="549"/>
                    </a:lnTo>
                    <a:lnTo>
                      <a:pt x="2112" y="540"/>
                    </a:lnTo>
                    <a:lnTo>
                      <a:pt x="1977" y="367"/>
                    </a:lnTo>
                    <a:lnTo>
                      <a:pt x="1967" y="355"/>
                    </a:lnTo>
                    <a:lnTo>
                      <a:pt x="1955" y="342"/>
                    </a:lnTo>
                    <a:lnTo>
                      <a:pt x="1941" y="327"/>
                    </a:lnTo>
                    <a:lnTo>
                      <a:pt x="1926" y="312"/>
                    </a:lnTo>
                    <a:lnTo>
                      <a:pt x="1909" y="295"/>
                    </a:lnTo>
                    <a:lnTo>
                      <a:pt x="1893" y="278"/>
                    </a:lnTo>
                    <a:lnTo>
                      <a:pt x="1873" y="261"/>
                    </a:lnTo>
                    <a:lnTo>
                      <a:pt x="1854" y="243"/>
                    </a:lnTo>
                    <a:lnTo>
                      <a:pt x="1834" y="225"/>
                    </a:lnTo>
                    <a:lnTo>
                      <a:pt x="1815" y="207"/>
                    </a:lnTo>
                    <a:lnTo>
                      <a:pt x="1794" y="191"/>
                    </a:lnTo>
                    <a:lnTo>
                      <a:pt x="1773" y="173"/>
                    </a:lnTo>
                    <a:lnTo>
                      <a:pt x="1752" y="156"/>
                    </a:lnTo>
                    <a:lnTo>
                      <a:pt x="1733" y="140"/>
                    </a:lnTo>
                    <a:lnTo>
                      <a:pt x="1713" y="126"/>
                    </a:lnTo>
                    <a:lnTo>
                      <a:pt x="1695" y="111"/>
                    </a:lnTo>
                    <a:lnTo>
                      <a:pt x="1677" y="98"/>
                    </a:lnTo>
                    <a:lnTo>
                      <a:pt x="1660" y="87"/>
                    </a:lnTo>
                    <a:lnTo>
                      <a:pt x="1644" y="77"/>
                    </a:lnTo>
                    <a:lnTo>
                      <a:pt x="1630" y="69"/>
                    </a:lnTo>
                    <a:lnTo>
                      <a:pt x="1607" y="57"/>
                    </a:lnTo>
                    <a:lnTo>
                      <a:pt x="1585" y="48"/>
                    </a:lnTo>
                    <a:lnTo>
                      <a:pt x="1561" y="39"/>
                    </a:lnTo>
                    <a:lnTo>
                      <a:pt x="1539" y="31"/>
                    </a:lnTo>
                    <a:lnTo>
                      <a:pt x="1516" y="25"/>
                    </a:lnTo>
                    <a:lnTo>
                      <a:pt x="1492" y="19"/>
                    </a:lnTo>
                    <a:lnTo>
                      <a:pt x="1468" y="14"/>
                    </a:lnTo>
                    <a:lnTo>
                      <a:pt x="1444" y="11"/>
                    </a:lnTo>
                    <a:lnTo>
                      <a:pt x="1419" y="7"/>
                    </a:lnTo>
                    <a:lnTo>
                      <a:pt x="1395" y="5"/>
                    </a:lnTo>
                    <a:lnTo>
                      <a:pt x="1369" y="2"/>
                    </a:lnTo>
                    <a:lnTo>
                      <a:pt x="1345" y="1"/>
                    </a:lnTo>
                    <a:lnTo>
                      <a:pt x="1320" y="0"/>
                    </a:lnTo>
                    <a:lnTo>
                      <a:pt x="1296" y="0"/>
                    </a:lnTo>
                    <a:lnTo>
                      <a:pt x="1271" y="0"/>
                    </a:lnTo>
                    <a:lnTo>
                      <a:pt x="1246" y="0"/>
                    </a:lnTo>
                    <a:lnTo>
                      <a:pt x="1222" y="1"/>
                    </a:lnTo>
                    <a:lnTo>
                      <a:pt x="1197" y="1"/>
                    </a:lnTo>
                    <a:lnTo>
                      <a:pt x="1173" y="2"/>
                    </a:lnTo>
                    <a:lnTo>
                      <a:pt x="1149" y="3"/>
                    </a:lnTo>
                    <a:lnTo>
                      <a:pt x="1135" y="3"/>
                    </a:lnTo>
                    <a:lnTo>
                      <a:pt x="1121" y="5"/>
                    </a:lnTo>
                    <a:lnTo>
                      <a:pt x="1108" y="5"/>
                    </a:lnTo>
                    <a:lnTo>
                      <a:pt x="1093" y="6"/>
                    </a:lnTo>
                    <a:lnTo>
                      <a:pt x="1079" y="7"/>
                    </a:lnTo>
                    <a:lnTo>
                      <a:pt x="1066" y="7"/>
                    </a:lnTo>
                    <a:lnTo>
                      <a:pt x="1051" y="8"/>
                    </a:lnTo>
                    <a:lnTo>
                      <a:pt x="1037" y="9"/>
                    </a:lnTo>
                    <a:lnTo>
                      <a:pt x="1023" y="11"/>
                    </a:lnTo>
                    <a:lnTo>
                      <a:pt x="1008" y="12"/>
                    </a:lnTo>
                    <a:lnTo>
                      <a:pt x="994" y="13"/>
                    </a:lnTo>
                    <a:lnTo>
                      <a:pt x="979" y="15"/>
                    </a:lnTo>
                    <a:lnTo>
                      <a:pt x="965" y="17"/>
                    </a:lnTo>
                    <a:lnTo>
                      <a:pt x="951" y="19"/>
                    </a:lnTo>
                    <a:lnTo>
                      <a:pt x="937" y="21"/>
                    </a:lnTo>
                    <a:lnTo>
                      <a:pt x="923" y="25"/>
                    </a:lnTo>
                    <a:lnTo>
                      <a:pt x="910" y="27"/>
                    </a:lnTo>
                    <a:lnTo>
                      <a:pt x="897" y="31"/>
                    </a:lnTo>
                    <a:lnTo>
                      <a:pt x="883" y="35"/>
                    </a:lnTo>
                    <a:lnTo>
                      <a:pt x="870" y="39"/>
                    </a:lnTo>
                    <a:lnTo>
                      <a:pt x="833" y="53"/>
                    </a:lnTo>
                    <a:lnTo>
                      <a:pt x="796" y="67"/>
                    </a:lnTo>
                    <a:lnTo>
                      <a:pt x="757" y="81"/>
                    </a:lnTo>
                    <a:lnTo>
                      <a:pt x="718" y="98"/>
                    </a:lnTo>
                    <a:lnTo>
                      <a:pt x="679" y="115"/>
                    </a:lnTo>
                    <a:lnTo>
                      <a:pt x="639" y="133"/>
                    </a:lnTo>
                    <a:lnTo>
                      <a:pt x="599" y="152"/>
                    </a:lnTo>
                    <a:lnTo>
                      <a:pt x="559" y="173"/>
                    </a:lnTo>
                    <a:lnTo>
                      <a:pt x="520" y="194"/>
                    </a:lnTo>
                    <a:lnTo>
                      <a:pt x="481" y="217"/>
                    </a:lnTo>
                    <a:lnTo>
                      <a:pt x="443" y="240"/>
                    </a:lnTo>
                    <a:lnTo>
                      <a:pt x="406" y="264"/>
                    </a:lnTo>
                    <a:lnTo>
                      <a:pt x="370" y="289"/>
                    </a:lnTo>
                    <a:lnTo>
                      <a:pt x="335" y="315"/>
                    </a:lnTo>
                    <a:lnTo>
                      <a:pt x="301" y="342"/>
                    </a:lnTo>
                    <a:lnTo>
                      <a:pt x="269" y="371"/>
                    </a:lnTo>
                    <a:lnTo>
                      <a:pt x="239" y="399"/>
                    </a:lnTo>
                    <a:lnTo>
                      <a:pt x="210" y="428"/>
                    </a:lnTo>
                    <a:lnTo>
                      <a:pt x="184" y="459"/>
                    </a:lnTo>
                    <a:lnTo>
                      <a:pt x="160" y="491"/>
                    </a:lnTo>
                    <a:lnTo>
                      <a:pt x="149" y="505"/>
                    </a:lnTo>
                    <a:lnTo>
                      <a:pt x="138" y="515"/>
                    </a:lnTo>
                    <a:lnTo>
                      <a:pt x="129" y="522"/>
                    </a:lnTo>
                    <a:lnTo>
                      <a:pt x="120" y="528"/>
                    </a:lnTo>
                    <a:lnTo>
                      <a:pt x="111" y="531"/>
                    </a:lnTo>
                    <a:lnTo>
                      <a:pt x="102" y="535"/>
                    </a:lnTo>
                    <a:lnTo>
                      <a:pt x="93" y="540"/>
                    </a:lnTo>
                    <a:lnTo>
                      <a:pt x="83" y="547"/>
                    </a:lnTo>
                    <a:lnTo>
                      <a:pt x="73" y="555"/>
                    </a:lnTo>
                    <a:lnTo>
                      <a:pt x="24" y="603"/>
                    </a:lnTo>
                    <a:lnTo>
                      <a:pt x="17" y="611"/>
                    </a:lnTo>
                    <a:lnTo>
                      <a:pt x="11" y="617"/>
                    </a:lnTo>
                    <a:lnTo>
                      <a:pt x="6" y="623"/>
                    </a:lnTo>
                    <a:lnTo>
                      <a:pt x="3" y="627"/>
                    </a:lnTo>
                    <a:lnTo>
                      <a:pt x="0" y="632"/>
                    </a:lnTo>
                    <a:lnTo>
                      <a:pt x="0" y="637"/>
                    </a:lnTo>
                    <a:lnTo>
                      <a:pt x="0" y="641"/>
                    </a:lnTo>
                    <a:lnTo>
                      <a:pt x="1" y="645"/>
                    </a:lnTo>
                    <a:lnTo>
                      <a:pt x="5" y="649"/>
                    </a:lnTo>
                    <a:lnTo>
                      <a:pt x="9" y="655"/>
                    </a:lnTo>
                    <a:lnTo>
                      <a:pt x="13" y="660"/>
                    </a:lnTo>
                    <a:lnTo>
                      <a:pt x="21" y="666"/>
                    </a:lnTo>
                    <a:lnTo>
                      <a:pt x="82" y="721"/>
                    </a:lnTo>
                    <a:lnTo>
                      <a:pt x="90" y="732"/>
                    </a:lnTo>
                    <a:lnTo>
                      <a:pt x="90" y="740"/>
                    </a:lnTo>
                    <a:lnTo>
                      <a:pt x="90" y="743"/>
                    </a:lnTo>
                    <a:lnTo>
                      <a:pt x="93" y="745"/>
                    </a:lnTo>
                    <a:lnTo>
                      <a:pt x="95" y="744"/>
                    </a:lnTo>
                    <a:lnTo>
                      <a:pt x="102" y="743"/>
                    </a:lnTo>
                    <a:lnTo>
                      <a:pt x="112" y="743"/>
                    </a:lnTo>
                    <a:lnTo>
                      <a:pt x="120" y="747"/>
                    </a:lnTo>
                    <a:lnTo>
                      <a:pt x="667" y="1056"/>
                    </a:lnTo>
                    <a:lnTo>
                      <a:pt x="695" y="1071"/>
                    </a:lnTo>
                    <a:lnTo>
                      <a:pt x="725" y="1083"/>
                    </a:lnTo>
                    <a:lnTo>
                      <a:pt x="756" y="1095"/>
                    </a:lnTo>
                    <a:lnTo>
                      <a:pt x="787" y="1105"/>
                    </a:lnTo>
                    <a:lnTo>
                      <a:pt x="821" y="1112"/>
                    </a:lnTo>
                    <a:lnTo>
                      <a:pt x="855" y="1119"/>
                    </a:lnTo>
                    <a:lnTo>
                      <a:pt x="889" y="1125"/>
                    </a:lnTo>
                    <a:lnTo>
                      <a:pt x="925" y="1129"/>
                    </a:lnTo>
                    <a:lnTo>
                      <a:pt x="961" y="1133"/>
                    </a:lnTo>
                    <a:lnTo>
                      <a:pt x="997" y="1134"/>
                    </a:lnTo>
                    <a:lnTo>
                      <a:pt x="1033" y="1135"/>
                    </a:lnTo>
                    <a:lnTo>
                      <a:pt x="1069" y="1135"/>
                    </a:lnTo>
                    <a:lnTo>
                      <a:pt x="1105" y="1134"/>
                    </a:lnTo>
                    <a:lnTo>
                      <a:pt x="1141" y="1131"/>
                    </a:lnTo>
                    <a:lnTo>
                      <a:pt x="1176" y="1129"/>
                    </a:lnTo>
                    <a:lnTo>
                      <a:pt x="1211" y="1127"/>
                    </a:lnTo>
                    <a:lnTo>
                      <a:pt x="1246" y="1123"/>
                    </a:lnTo>
                    <a:lnTo>
                      <a:pt x="1278" y="1118"/>
                    </a:lnTo>
                    <a:lnTo>
                      <a:pt x="1309" y="1113"/>
                    </a:lnTo>
                    <a:lnTo>
                      <a:pt x="1341" y="1109"/>
                    </a:lnTo>
                    <a:lnTo>
                      <a:pt x="1356" y="1106"/>
                    </a:lnTo>
                    <a:lnTo>
                      <a:pt x="1373" y="1101"/>
                    </a:lnTo>
                    <a:lnTo>
                      <a:pt x="1391" y="1097"/>
                    </a:lnTo>
                    <a:lnTo>
                      <a:pt x="1409" y="1092"/>
                    </a:lnTo>
                    <a:lnTo>
                      <a:pt x="1427" y="1086"/>
                    </a:lnTo>
                    <a:lnTo>
                      <a:pt x="1446" y="1079"/>
                    </a:lnTo>
                    <a:lnTo>
                      <a:pt x="1465" y="1070"/>
                    </a:lnTo>
                    <a:lnTo>
                      <a:pt x="1485" y="1063"/>
                    </a:lnTo>
                    <a:lnTo>
                      <a:pt x="1505" y="1055"/>
                    </a:lnTo>
                    <a:lnTo>
                      <a:pt x="1524" y="1045"/>
                    </a:lnTo>
                    <a:lnTo>
                      <a:pt x="1543" y="1037"/>
                    </a:lnTo>
                    <a:lnTo>
                      <a:pt x="1563" y="1027"/>
                    </a:lnTo>
                    <a:lnTo>
                      <a:pt x="1582" y="1017"/>
                    </a:lnTo>
                    <a:lnTo>
                      <a:pt x="1600" y="1008"/>
                    </a:lnTo>
                    <a:lnTo>
                      <a:pt x="1618" y="998"/>
                    </a:lnTo>
                    <a:lnTo>
                      <a:pt x="1635" y="989"/>
                    </a:lnTo>
                    <a:lnTo>
                      <a:pt x="1651" y="979"/>
                    </a:lnTo>
                    <a:lnTo>
                      <a:pt x="1667" y="969"/>
                    </a:lnTo>
                    <a:lnTo>
                      <a:pt x="1683" y="960"/>
                    </a:lnTo>
                    <a:lnTo>
                      <a:pt x="1696" y="951"/>
                    </a:lnTo>
                    <a:lnTo>
                      <a:pt x="1707" y="944"/>
                    </a:lnTo>
                    <a:lnTo>
                      <a:pt x="1717" y="937"/>
                    </a:lnTo>
                    <a:lnTo>
                      <a:pt x="1729" y="929"/>
                    </a:lnTo>
                    <a:lnTo>
                      <a:pt x="1743" y="920"/>
                    </a:lnTo>
                    <a:lnTo>
                      <a:pt x="1755" y="912"/>
                    </a:lnTo>
                    <a:lnTo>
                      <a:pt x="1768" y="902"/>
                    </a:lnTo>
                    <a:lnTo>
                      <a:pt x="1781" y="893"/>
                    </a:lnTo>
                    <a:lnTo>
                      <a:pt x="1795" y="883"/>
                    </a:lnTo>
                    <a:lnTo>
                      <a:pt x="1809" y="872"/>
                    </a:lnTo>
                    <a:lnTo>
                      <a:pt x="1822" y="863"/>
                    </a:lnTo>
                    <a:lnTo>
                      <a:pt x="1835" y="852"/>
                    </a:lnTo>
                    <a:lnTo>
                      <a:pt x="1848" y="841"/>
                    </a:lnTo>
                    <a:lnTo>
                      <a:pt x="1861" y="830"/>
                    </a:lnTo>
                    <a:lnTo>
                      <a:pt x="1873" y="819"/>
                    </a:lnTo>
                    <a:lnTo>
                      <a:pt x="1884" y="810"/>
                    </a:lnTo>
                    <a:lnTo>
                      <a:pt x="1896" y="799"/>
                    </a:lnTo>
                    <a:lnTo>
                      <a:pt x="1906" y="788"/>
                    </a:lnTo>
                    <a:lnTo>
                      <a:pt x="1915" y="777"/>
                    </a:lnTo>
                    <a:lnTo>
                      <a:pt x="1924" y="768"/>
                    </a:lnTo>
                    <a:lnTo>
                      <a:pt x="1931" y="758"/>
                    </a:lnTo>
                    <a:lnTo>
                      <a:pt x="1938" y="745"/>
                    </a:lnTo>
                    <a:lnTo>
                      <a:pt x="1938" y="735"/>
                    </a:lnTo>
                    <a:lnTo>
                      <a:pt x="1932" y="723"/>
                    </a:lnTo>
                    <a:lnTo>
                      <a:pt x="1925" y="716"/>
                    </a:lnTo>
                    <a:lnTo>
                      <a:pt x="1918" y="714"/>
                    </a:lnTo>
                    <a:lnTo>
                      <a:pt x="1906" y="716"/>
                    </a:lnTo>
                    <a:lnTo>
                      <a:pt x="1897" y="719"/>
                    </a:lnTo>
                    <a:lnTo>
                      <a:pt x="1888" y="723"/>
                    </a:lnTo>
                    <a:lnTo>
                      <a:pt x="1878" y="729"/>
                    </a:lnTo>
                    <a:lnTo>
                      <a:pt x="1866" y="738"/>
                    </a:lnTo>
                    <a:lnTo>
                      <a:pt x="1853" y="746"/>
                    </a:lnTo>
                    <a:lnTo>
                      <a:pt x="1839" y="757"/>
                    </a:lnTo>
                    <a:lnTo>
                      <a:pt x="1824" y="768"/>
                    </a:lnTo>
                    <a:lnTo>
                      <a:pt x="1809" y="780"/>
                    </a:lnTo>
                    <a:lnTo>
                      <a:pt x="1793" y="792"/>
                    </a:lnTo>
                    <a:lnTo>
                      <a:pt x="1776" y="805"/>
                    </a:lnTo>
                    <a:lnTo>
                      <a:pt x="1759" y="817"/>
                    </a:lnTo>
                    <a:lnTo>
                      <a:pt x="1743" y="830"/>
                    </a:lnTo>
                    <a:lnTo>
                      <a:pt x="1726" y="842"/>
                    </a:lnTo>
                    <a:lnTo>
                      <a:pt x="1709" y="855"/>
                    </a:lnTo>
                    <a:lnTo>
                      <a:pt x="1692" y="866"/>
                    </a:lnTo>
                    <a:lnTo>
                      <a:pt x="1677" y="878"/>
                    </a:lnTo>
                    <a:lnTo>
                      <a:pt x="1661" y="888"/>
                    </a:lnTo>
                    <a:lnTo>
                      <a:pt x="1647" y="896"/>
                    </a:lnTo>
                    <a:lnTo>
                      <a:pt x="1632" y="905"/>
                    </a:lnTo>
                    <a:lnTo>
                      <a:pt x="1620" y="911"/>
                    </a:lnTo>
                    <a:lnTo>
                      <a:pt x="1588" y="924"/>
                    </a:lnTo>
                    <a:lnTo>
                      <a:pt x="1553" y="936"/>
                    </a:lnTo>
                    <a:lnTo>
                      <a:pt x="1516" y="948"/>
                    </a:lnTo>
                    <a:lnTo>
                      <a:pt x="1476" y="959"/>
                    </a:lnTo>
                    <a:lnTo>
                      <a:pt x="1434" y="969"/>
                    </a:lnTo>
                    <a:lnTo>
                      <a:pt x="1391" y="978"/>
                    </a:lnTo>
                    <a:lnTo>
                      <a:pt x="1347" y="986"/>
                    </a:lnTo>
                    <a:lnTo>
                      <a:pt x="1301" y="992"/>
                    </a:lnTo>
                    <a:lnTo>
                      <a:pt x="1255" y="997"/>
                    </a:lnTo>
                    <a:lnTo>
                      <a:pt x="1210" y="1002"/>
                    </a:lnTo>
                    <a:lnTo>
                      <a:pt x="1163" y="1004"/>
                    </a:lnTo>
                    <a:lnTo>
                      <a:pt x="1117" y="1004"/>
                    </a:lnTo>
                    <a:lnTo>
                      <a:pt x="1072" y="1004"/>
                    </a:lnTo>
                    <a:lnTo>
                      <a:pt x="1027" y="1001"/>
                    </a:lnTo>
                    <a:lnTo>
                      <a:pt x="985" y="997"/>
                    </a:lnTo>
                    <a:lnTo>
                      <a:pt x="943" y="990"/>
                    </a:lnTo>
                    <a:lnTo>
                      <a:pt x="904" y="981"/>
                    </a:lnTo>
                    <a:lnTo>
                      <a:pt x="867" y="971"/>
                    </a:lnTo>
                    <a:lnTo>
                      <a:pt x="832" y="959"/>
                    </a:lnTo>
                    <a:lnTo>
                      <a:pt x="801" y="943"/>
                    </a:lnTo>
                    <a:lnTo>
                      <a:pt x="256" y="645"/>
                    </a:lnTo>
                    <a:lnTo>
                      <a:pt x="233" y="633"/>
                    </a:lnTo>
                    <a:lnTo>
                      <a:pt x="210" y="619"/>
                    </a:lnTo>
                    <a:lnTo>
                      <a:pt x="187" y="605"/>
                    </a:lnTo>
                    <a:lnTo>
                      <a:pt x="168" y="589"/>
                    </a:lnTo>
                    <a:lnTo>
                      <a:pt x="157" y="579"/>
                    </a:lnTo>
                    <a:lnTo>
                      <a:pt x="150" y="571"/>
                    </a:lnTo>
                    <a:lnTo>
                      <a:pt x="149" y="565"/>
                    </a:lnTo>
                    <a:lnTo>
                      <a:pt x="150" y="558"/>
                    </a:lnTo>
                    <a:lnTo>
                      <a:pt x="156" y="549"/>
                    </a:lnTo>
                    <a:lnTo>
                      <a:pt x="166" y="537"/>
                    </a:lnTo>
                    <a:lnTo>
                      <a:pt x="175" y="525"/>
                    </a:lnTo>
                    <a:lnTo>
                      <a:pt x="186" y="513"/>
                    </a:lnTo>
                    <a:lnTo>
                      <a:pt x="196" y="503"/>
                    </a:lnTo>
                    <a:lnTo>
                      <a:pt x="208" y="491"/>
                    </a:lnTo>
                    <a:lnTo>
                      <a:pt x="219" y="480"/>
                    </a:lnTo>
                    <a:lnTo>
                      <a:pt x="231" y="469"/>
                    </a:lnTo>
                    <a:lnTo>
                      <a:pt x="243" y="458"/>
                    </a:lnTo>
                    <a:lnTo>
                      <a:pt x="256" y="449"/>
                    </a:lnTo>
                    <a:lnTo>
                      <a:pt x="268" y="439"/>
                    </a:lnTo>
                    <a:lnTo>
                      <a:pt x="281" y="428"/>
                    </a:lnTo>
                    <a:lnTo>
                      <a:pt x="294" y="419"/>
                    </a:lnTo>
                    <a:lnTo>
                      <a:pt x="306" y="410"/>
                    </a:lnTo>
                    <a:lnTo>
                      <a:pt x="319" y="401"/>
                    </a:lnTo>
                    <a:lnTo>
                      <a:pt x="333" y="391"/>
                    </a:lnTo>
                    <a:lnTo>
                      <a:pt x="346" y="383"/>
                    </a:lnTo>
                    <a:lnTo>
                      <a:pt x="359" y="374"/>
                    </a:lnTo>
                    <a:lnTo>
                      <a:pt x="372" y="365"/>
                    </a:lnTo>
                    <a:lnTo>
                      <a:pt x="385" y="356"/>
                    </a:lnTo>
                    <a:lnTo>
                      <a:pt x="399" y="348"/>
                    </a:lnTo>
                    <a:lnTo>
                      <a:pt x="436" y="324"/>
                    </a:lnTo>
                    <a:lnTo>
                      <a:pt x="474" y="301"/>
                    </a:lnTo>
                    <a:lnTo>
                      <a:pt x="513" y="281"/>
                    </a:lnTo>
                    <a:lnTo>
                      <a:pt x="551" y="260"/>
                    </a:lnTo>
                    <a:lnTo>
                      <a:pt x="589" y="241"/>
                    </a:lnTo>
                    <a:lnTo>
                      <a:pt x="629" y="223"/>
                    </a:lnTo>
                    <a:lnTo>
                      <a:pt x="667" y="206"/>
                    </a:lnTo>
                    <a:lnTo>
                      <a:pt x="707" y="192"/>
                    </a:lnTo>
                    <a:lnTo>
                      <a:pt x="748" y="177"/>
                    </a:lnTo>
                    <a:lnTo>
                      <a:pt x="787" y="165"/>
                    </a:lnTo>
                    <a:lnTo>
                      <a:pt x="828" y="155"/>
                    </a:lnTo>
                    <a:lnTo>
                      <a:pt x="869" y="145"/>
                    </a:lnTo>
                    <a:lnTo>
                      <a:pt x="911" y="137"/>
                    </a:lnTo>
                    <a:lnTo>
                      <a:pt x="953" y="131"/>
                    </a:lnTo>
                    <a:lnTo>
                      <a:pt x="995" y="126"/>
                    </a:lnTo>
                    <a:lnTo>
                      <a:pt x="1038" y="122"/>
                    </a:lnTo>
                    <a:lnTo>
                      <a:pt x="1081" y="120"/>
                    </a:lnTo>
                    <a:lnTo>
                      <a:pt x="1126" y="120"/>
                    </a:lnTo>
                    <a:lnTo>
                      <a:pt x="1170" y="121"/>
                    </a:lnTo>
                    <a:lnTo>
                      <a:pt x="1216" y="125"/>
                    </a:lnTo>
                    <a:lnTo>
                      <a:pt x="1230" y="126"/>
                    </a:lnTo>
                    <a:lnTo>
                      <a:pt x="1245" y="126"/>
                    </a:lnTo>
                    <a:lnTo>
                      <a:pt x="1259" y="127"/>
                    </a:lnTo>
                    <a:lnTo>
                      <a:pt x="1273" y="128"/>
                    </a:lnTo>
                    <a:lnTo>
                      <a:pt x="1288" y="129"/>
                    </a:lnTo>
                    <a:lnTo>
                      <a:pt x="1303" y="131"/>
                    </a:lnTo>
                    <a:lnTo>
                      <a:pt x="1318" y="132"/>
                    </a:lnTo>
                    <a:lnTo>
                      <a:pt x="1333" y="133"/>
                    </a:lnTo>
                    <a:lnTo>
                      <a:pt x="1348" y="135"/>
                    </a:lnTo>
                    <a:lnTo>
                      <a:pt x="1363" y="138"/>
                    </a:lnTo>
                    <a:lnTo>
                      <a:pt x="1378" y="140"/>
                    </a:lnTo>
                    <a:lnTo>
                      <a:pt x="1392" y="143"/>
                    </a:lnTo>
                    <a:lnTo>
                      <a:pt x="1408" y="145"/>
                    </a:lnTo>
                    <a:lnTo>
                      <a:pt x="1422" y="149"/>
                    </a:lnTo>
                    <a:lnTo>
                      <a:pt x="1435" y="153"/>
                    </a:lnTo>
                    <a:lnTo>
                      <a:pt x="1450" y="158"/>
                    </a:lnTo>
                    <a:lnTo>
                      <a:pt x="1463" y="163"/>
                    </a:lnTo>
                    <a:lnTo>
                      <a:pt x="1476" y="169"/>
                    </a:lnTo>
                    <a:lnTo>
                      <a:pt x="1489" y="175"/>
                    </a:lnTo>
                    <a:lnTo>
                      <a:pt x="1503" y="182"/>
                    </a:lnTo>
                    <a:lnTo>
                      <a:pt x="1535" y="205"/>
                    </a:lnTo>
                    <a:lnTo>
                      <a:pt x="1570" y="228"/>
                    </a:lnTo>
                    <a:lnTo>
                      <a:pt x="1585" y="234"/>
                    </a:lnTo>
                    <a:lnTo>
                      <a:pt x="1601" y="241"/>
                    </a:lnTo>
                    <a:lnTo>
                      <a:pt x="1863" y="48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269"/>
              <p:cNvSpPr>
                <a:spLocks/>
              </p:cNvSpPr>
              <p:nvPr/>
            </p:nvSpPr>
            <p:spPr bwMode="auto">
              <a:xfrm>
                <a:off x="4103" y="921"/>
                <a:ext cx="182" cy="144"/>
              </a:xfrm>
              <a:custGeom>
                <a:avLst/>
                <a:gdLst/>
                <a:ahLst/>
                <a:cxnLst>
                  <a:cxn ang="0">
                    <a:pos x="426" y="11"/>
                  </a:cxn>
                  <a:cxn ang="0">
                    <a:pos x="366" y="27"/>
                  </a:cxn>
                  <a:cxn ang="0">
                    <a:pos x="304" y="49"/>
                  </a:cxn>
                  <a:cxn ang="0">
                    <a:pos x="244" y="78"/>
                  </a:cxn>
                  <a:cxn ang="0">
                    <a:pos x="186" y="112"/>
                  </a:cxn>
                  <a:cxn ang="0">
                    <a:pos x="132" y="153"/>
                  </a:cxn>
                  <a:cxn ang="0">
                    <a:pos x="85" y="197"/>
                  </a:cxn>
                  <a:cxn ang="0">
                    <a:pos x="47" y="247"/>
                  </a:cxn>
                  <a:cxn ang="0">
                    <a:pos x="18" y="301"/>
                  </a:cxn>
                  <a:cxn ang="0">
                    <a:pos x="2" y="359"/>
                  </a:cxn>
                  <a:cxn ang="0">
                    <a:pos x="0" y="390"/>
                  </a:cxn>
                  <a:cxn ang="0">
                    <a:pos x="6" y="420"/>
                  </a:cxn>
                  <a:cxn ang="0">
                    <a:pos x="14" y="450"/>
                  </a:cxn>
                  <a:cxn ang="0">
                    <a:pos x="32" y="492"/>
                  </a:cxn>
                  <a:cxn ang="0">
                    <a:pos x="61" y="541"/>
                  </a:cxn>
                  <a:cxn ang="0">
                    <a:pos x="96" y="585"/>
                  </a:cxn>
                  <a:cxn ang="0">
                    <a:pos x="137" y="622"/>
                  </a:cxn>
                  <a:cxn ang="0">
                    <a:pos x="182" y="653"/>
                  </a:cxn>
                  <a:cxn ang="0">
                    <a:pos x="232" y="678"/>
                  </a:cxn>
                  <a:cxn ang="0">
                    <a:pos x="284" y="697"/>
                  </a:cxn>
                  <a:cxn ang="0">
                    <a:pos x="340" y="711"/>
                  </a:cxn>
                  <a:cxn ang="0">
                    <a:pos x="396" y="719"/>
                  </a:cxn>
                  <a:cxn ang="0">
                    <a:pos x="455" y="720"/>
                  </a:cxn>
                  <a:cxn ang="0">
                    <a:pos x="494" y="718"/>
                  </a:cxn>
                  <a:cxn ang="0">
                    <a:pos x="516" y="714"/>
                  </a:cxn>
                  <a:cxn ang="0">
                    <a:pos x="535" y="708"/>
                  </a:cxn>
                  <a:cxn ang="0">
                    <a:pos x="554" y="701"/>
                  </a:cxn>
                  <a:cxn ang="0">
                    <a:pos x="572" y="691"/>
                  </a:cxn>
                  <a:cxn ang="0">
                    <a:pos x="589" y="681"/>
                  </a:cxn>
                  <a:cxn ang="0">
                    <a:pos x="606" y="670"/>
                  </a:cxn>
                  <a:cxn ang="0">
                    <a:pos x="623" y="658"/>
                  </a:cxn>
                  <a:cxn ang="0">
                    <a:pos x="640" y="645"/>
                  </a:cxn>
                  <a:cxn ang="0">
                    <a:pos x="656" y="633"/>
                  </a:cxn>
                  <a:cxn ang="0">
                    <a:pos x="685" y="610"/>
                  </a:cxn>
                  <a:cxn ang="0">
                    <a:pos x="725" y="575"/>
                  </a:cxn>
                  <a:cxn ang="0">
                    <a:pos x="762" y="539"/>
                  </a:cxn>
                  <a:cxn ang="0">
                    <a:pos x="798" y="501"/>
                  </a:cxn>
                  <a:cxn ang="0">
                    <a:pos x="821" y="475"/>
                  </a:cxn>
                  <a:cxn ang="0">
                    <a:pos x="842" y="453"/>
                  </a:cxn>
                  <a:cxn ang="0">
                    <a:pos x="860" y="430"/>
                  </a:cxn>
                  <a:cxn ang="0">
                    <a:pos x="876" y="409"/>
                  </a:cxn>
                  <a:cxn ang="0">
                    <a:pos x="889" y="388"/>
                  </a:cxn>
                  <a:cxn ang="0">
                    <a:pos x="899" y="364"/>
                  </a:cxn>
                  <a:cxn ang="0">
                    <a:pos x="906" y="340"/>
                  </a:cxn>
                  <a:cxn ang="0">
                    <a:pos x="911" y="311"/>
                  </a:cxn>
                  <a:cxn ang="0">
                    <a:pos x="912" y="280"/>
                  </a:cxn>
                  <a:cxn ang="0">
                    <a:pos x="910" y="244"/>
                  </a:cxn>
                  <a:cxn ang="0">
                    <a:pos x="906" y="204"/>
                  </a:cxn>
                  <a:cxn ang="0">
                    <a:pos x="896" y="165"/>
                  </a:cxn>
                  <a:cxn ang="0">
                    <a:pos x="877" y="129"/>
                  </a:cxn>
                  <a:cxn ang="0">
                    <a:pos x="848" y="95"/>
                  </a:cxn>
                  <a:cxn ang="0">
                    <a:pos x="814" y="67"/>
                  </a:cxn>
                  <a:cxn ang="0">
                    <a:pos x="774" y="46"/>
                  </a:cxn>
                  <a:cxn ang="0">
                    <a:pos x="731" y="28"/>
                  </a:cxn>
                  <a:cxn ang="0">
                    <a:pos x="685" y="16"/>
                  </a:cxn>
                  <a:cxn ang="0">
                    <a:pos x="638" y="7"/>
                  </a:cxn>
                  <a:cxn ang="0">
                    <a:pos x="593" y="3"/>
                  </a:cxn>
                  <a:cxn ang="0">
                    <a:pos x="547" y="0"/>
                  </a:cxn>
                  <a:cxn ang="0">
                    <a:pos x="504" y="1"/>
                  </a:cxn>
                  <a:cxn ang="0">
                    <a:pos x="455" y="6"/>
                  </a:cxn>
                </a:cxnLst>
                <a:rect l="0" t="0" r="r" b="b"/>
                <a:pathLst>
                  <a:path w="912" h="720">
                    <a:moveTo>
                      <a:pt x="455" y="6"/>
                    </a:moveTo>
                    <a:lnTo>
                      <a:pt x="426" y="11"/>
                    </a:lnTo>
                    <a:lnTo>
                      <a:pt x="396" y="18"/>
                    </a:lnTo>
                    <a:lnTo>
                      <a:pt x="366" y="27"/>
                    </a:lnTo>
                    <a:lnTo>
                      <a:pt x="335" y="37"/>
                    </a:lnTo>
                    <a:lnTo>
                      <a:pt x="304" y="49"/>
                    </a:lnTo>
                    <a:lnTo>
                      <a:pt x="274" y="63"/>
                    </a:lnTo>
                    <a:lnTo>
                      <a:pt x="244" y="78"/>
                    </a:lnTo>
                    <a:lnTo>
                      <a:pt x="215" y="94"/>
                    </a:lnTo>
                    <a:lnTo>
                      <a:pt x="186" y="112"/>
                    </a:lnTo>
                    <a:lnTo>
                      <a:pt x="158" y="131"/>
                    </a:lnTo>
                    <a:lnTo>
                      <a:pt x="132" y="153"/>
                    </a:lnTo>
                    <a:lnTo>
                      <a:pt x="108" y="174"/>
                    </a:lnTo>
                    <a:lnTo>
                      <a:pt x="85" y="197"/>
                    </a:lnTo>
                    <a:lnTo>
                      <a:pt x="65" y="221"/>
                    </a:lnTo>
                    <a:lnTo>
                      <a:pt x="47" y="247"/>
                    </a:lnTo>
                    <a:lnTo>
                      <a:pt x="31" y="274"/>
                    </a:lnTo>
                    <a:lnTo>
                      <a:pt x="18" y="301"/>
                    </a:lnTo>
                    <a:lnTo>
                      <a:pt x="8" y="329"/>
                    </a:lnTo>
                    <a:lnTo>
                      <a:pt x="2" y="359"/>
                    </a:lnTo>
                    <a:lnTo>
                      <a:pt x="0" y="375"/>
                    </a:lnTo>
                    <a:lnTo>
                      <a:pt x="0" y="390"/>
                    </a:lnTo>
                    <a:lnTo>
                      <a:pt x="2" y="406"/>
                    </a:lnTo>
                    <a:lnTo>
                      <a:pt x="6" y="420"/>
                    </a:lnTo>
                    <a:lnTo>
                      <a:pt x="10" y="436"/>
                    </a:lnTo>
                    <a:lnTo>
                      <a:pt x="14" y="450"/>
                    </a:lnTo>
                    <a:lnTo>
                      <a:pt x="20" y="465"/>
                    </a:lnTo>
                    <a:lnTo>
                      <a:pt x="32" y="492"/>
                    </a:lnTo>
                    <a:lnTo>
                      <a:pt x="46" y="517"/>
                    </a:lnTo>
                    <a:lnTo>
                      <a:pt x="61" y="541"/>
                    </a:lnTo>
                    <a:lnTo>
                      <a:pt x="78" y="564"/>
                    </a:lnTo>
                    <a:lnTo>
                      <a:pt x="96" y="585"/>
                    </a:lnTo>
                    <a:lnTo>
                      <a:pt x="116" y="605"/>
                    </a:lnTo>
                    <a:lnTo>
                      <a:pt x="137" y="622"/>
                    </a:lnTo>
                    <a:lnTo>
                      <a:pt x="158" y="639"/>
                    </a:lnTo>
                    <a:lnTo>
                      <a:pt x="182" y="653"/>
                    </a:lnTo>
                    <a:lnTo>
                      <a:pt x="206" y="667"/>
                    </a:lnTo>
                    <a:lnTo>
                      <a:pt x="232" y="678"/>
                    </a:lnTo>
                    <a:lnTo>
                      <a:pt x="258" y="689"/>
                    </a:lnTo>
                    <a:lnTo>
                      <a:pt x="284" y="697"/>
                    </a:lnTo>
                    <a:lnTo>
                      <a:pt x="312" y="706"/>
                    </a:lnTo>
                    <a:lnTo>
                      <a:pt x="340" y="711"/>
                    </a:lnTo>
                    <a:lnTo>
                      <a:pt x="367" y="715"/>
                    </a:lnTo>
                    <a:lnTo>
                      <a:pt x="396" y="719"/>
                    </a:lnTo>
                    <a:lnTo>
                      <a:pt x="425" y="720"/>
                    </a:lnTo>
                    <a:lnTo>
                      <a:pt x="455" y="720"/>
                    </a:lnTo>
                    <a:lnTo>
                      <a:pt x="484" y="719"/>
                    </a:lnTo>
                    <a:lnTo>
                      <a:pt x="494" y="718"/>
                    </a:lnTo>
                    <a:lnTo>
                      <a:pt x="505" y="717"/>
                    </a:lnTo>
                    <a:lnTo>
                      <a:pt x="516" y="714"/>
                    </a:lnTo>
                    <a:lnTo>
                      <a:pt x="526" y="712"/>
                    </a:lnTo>
                    <a:lnTo>
                      <a:pt x="535" y="708"/>
                    </a:lnTo>
                    <a:lnTo>
                      <a:pt x="545" y="705"/>
                    </a:lnTo>
                    <a:lnTo>
                      <a:pt x="554" y="701"/>
                    </a:lnTo>
                    <a:lnTo>
                      <a:pt x="563" y="696"/>
                    </a:lnTo>
                    <a:lnTo>
                      <a:pt x="572" y="691"/>
                    </a:lnTo>
                    <a:lnTo>
                      <a:pt x="581" y="687"/>
                    </a:lnTo>
                    <a:lnTo>
                      <a:pt x="589" y="681"/>
                    </a:lnTo>
                    <a:lnTo>
                      <a:pt x="598" y="675"/>
                    </a:lnTo>
                    <a:lnTo>
                      <a:pt x="606" y="670"/>
                    </a:lnTo>
                    <a:lnTo>
                      <a:pt x="614" y="664"/>
                    </a:lnTo>
                    <a:lnTo>
                      <a:pt x="623" y="658"/>
                    </a:lnTo>
                    <a:lnTo>
                      <a:pt x="631" y="651"/>
                    </a:lnTo>
                    <a:lnTo>
                      <a:pt x="640" y="645"/>
                    </a:lnTo>
                    <a:lnTo>
                      <a:pt x="648" y="639"/>
                    </a:lnTo>
                    <a:lnTo>
                      <a:pt x="656" y="633"/>
                    </a:lnTo>
                    <a:lnTo>
                      <a:pt x="665" y="627"/>
                    </a:lnTo>
                    <a:lnTo>
                      <a:pt x="685" y="610"/>
                    </a:lnTo>
                    <a:lnTo>
                      <a:pt x="706" y="593"/>
                    </a:lnTo>
                    <a:lnTo>
                      <a:pt x="725" y="575"/>
                    </a:lnTo>
                    <a:lnTo>
                      <a:pt x="744" y="557"/>
                    </a:lnTo>
                    <a:lnTo>
                      <a:pt x="762" y="539"/>
                    </a:lnTo>
                    <a:lnTo>
                      <a:pt x="780" y="520"/>
                    </a:lnTo>
                    <a:lnTo>
                      <a:pt x="798" y="501"/>
                    </a:lnTo>
                    <a:lnTo>
                      <a:pt x="810" y="487"/>
                    </a:lnTo>
                    <a:lnTo>
                      <a:pt x="821" y="475"/>
                    </a:lnTo>
                    <a:lnTo>
                      <a:pt x="832" y="463"/>
                    </a:lnTo>
                    <a:lnTo>
                      <a:pt x="842" y="453"/>
                    </a:lnTo>
                    <a:lnTo>
                      <a:pt x="852" y="441"/>
                    </a:lnTo>
                    <a:lnTo>
                      <a:pt x="860" y="430"/>
                    </a:lnTo>
                    <a:lnTo>
                      <a:pt x="869" y="419"/>
                    </a:lnTo>
                    <a:lnTo>
                      <a:pt x="876" y="409"/>
                    </a:lnTo>
                    <a:lnTo>
                      <a:pt x="883" y="399"/>
                    </a:lnTo>
                    <a:lnTo>
                      <a:pt x="889" y="388"/>
                    </a:lnTo>
                    <a:lnTo>
                      <a:pt x="894" y="376"/>
                    </a:lnTo>
                    <a:lnTo>
                      <a:pt x="899" y="364"/>
                    </a:lnTo>
                    <a:lnTo>
                      <a:pt x="902" y="352"/>
                    </a:lnTo>
                    <a:lnTo>
                      <a:pt x="906" y="340"/>
                    </a:lnTo>
                    <a:lnTo>
                      <a:pt x="908" y="325"/>
                    </a:lnTo>
                    <a:lnTo>
                      <a:pt x="911" y="311"/>
                    </a:lnTo>
                    <a:lnTo>
                      <a:pt x="911" y="297"/>
                    </a:lnTo>
                    <a:lnTo>
                      <a:pt x="912" y="280"/>
                    </a:lnTo>
                    <a:lnTo>
                      <a:pt x="911" y="263"/>
                    </a:lnTo>
                    <a:lnTo>
                      <a:pt x="910" y="244"/>
                    </a:lnTo>
                    <a:lnTo>
                      <a:pt x="908" y="225"/>
                    </a:lnTo>
                    <a:lnTo>
                      <a:pt x="906" y="204"/>
                    </a:lnTo>
                    <a:lnTo>
                      <a:pt x="902" y="184"/>
                    </a:lnTo>
                    <a:lnTo>
                      <a:pt x="896" y="165"/>
                    </a:lnTo>
                    <a:lnTo>
                      <a:pt x="888" y="147"/>
                    </a:lnTo>
                    <a:lnTo>
                      <a:pt x="877" y="129"/>
                    </a:lnTo>
                    <a:lnTo>
                      <a:pt x="863" y="111"/>
                    </a:lnTo>
                    <a:lnTo>
                      <a:pt x="848" y="95"/>
                    </a:lnTo>
                    <a:lnTo>
                      <a:pt x="832" y="81"/>
                    </a:lnTo>
                    <a:lnTo>
                      <a:pt x="814" y="67"/>
                    </a:lnTo>
                    <a:lnTo>
                      <a:pt x="794" y="55"/>
                    </a:lnTo>
                    <a:lnTo>
                      <a:pt x="774" y="46"/>
                    </a:lnTo>
                    <a:lnTo>
                      <a:pt x="752" y="36"/>
                    </a:lnTo>
                    <a:lnTo>
                      <a:pt x="731" y="28"/>
                    </a:lnTo>
                    <a:lnTo>
                      <a:pt x="708" y="22"/>
                    </a:lnTo>
                    <a:lnTo>
                      <a:pt x="685" y="16"/>
                    </a:lnTo>
                    <a:lnTo>
                      <a:pt x="662" y="11"/>
                    </a:lnTo>
                    <a:lnTo>
                      <a:pt x="638" y="7"/>
                    </a:lnTo>
                    <a:lnTo>
                      <a:pt x="616" y="4"/>
                    </a:lnTo>
                    <a:lnTo>
                      <a:pt x="593" y="3"/>
                    </a:lnTo>
                    <a:lnTo>
                      <a:pt x="569" y="1"/>
                    </a:lnTo>
                    <a:lnTo>
                      <a:pt x="547" y="0"/>
                    </a:lnTo>
                    <a:lnTo>
                      <a:pt x="524" y="1"/>
                    </a:lnTo>
                    <a:lnTo>
                      <a:pt x="504" y="1"/>
                    </a:lnTo>
                    <a:lnTo>
                      <a:pt x="484" y="3"/>
                    </a:lnTo>
                    <a:lnTo>
                      <a:pt x="455" y="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Freeform 270"/>
              <p:cNvSpPr>
                <a:spLocks/>
              </p:cNvSpPr>
              <p:nvPr/>
            </p:nvSpPr>
            <p:spPr bwMode="auto">
              <a:xfrm>
                <a:off x="4129" y="944"/>
                <a:ext cx="131" cy="95"/>
              </a:xfrm>
              <a:custGeom>
                <a:avLst/>
                <a:gdLst/>
                <a:ahLst/>
                <a:cxnLst>
                  <a:cxn ang="0">
                    <a:pos x="223" y="12"/>
                  </a:cxn>
                  <a:cxn ang="0">
                    <a:pos x="241" y="6"/>
                  </a:cxn>
                  <a:cxn ang="0">
                    <a:pos x="261" y="2"/>
                  </a:cxn>
                  <a:cxn ang="0">
                    <a:pos x="281" y="1"/>
                  </a:cxn>
                  <a:cxn ang="0">
                    <a:pos x="301" y="1"/>
                  </a:cxn>
                  <a:cxn ang="0">
                    <a:pos x="323" y="1"/>
                  </a:cxn>
                  <a:cxn ang="0">
                    <a:pos x="342" y="3"/>
                  </a:cxn>
                  <a:cxn ang="0">
                    <a:pos x="361" y="4"/>
                  </a:cxn>
                  <a:cxn ang="0">
                    <a:pos x="406" y="9"/>
                  </a:cxn>
                  <a:cxn ang="0">
                    <a:pos x="472" y="26"/>
                  </a:cxn>
                  <a:cxn ang="0">
                    <a:pos x="531" y="51"/>
                  </a:cxn>
                  <a:cxn ang="0">
                    <a:pos x="580" y="85"/>
                  </a:cxn>
                  <a:cxn ang="0">
                    <a:pos x="618" y="126"/>
                  </a:cxn>
                  <a:cxn ang="0">
                    <a:pos x="642" y="172"/>
                  </a:cxn>
                  <a:cxn ang="0">
                    <a:pos x="653" y="223"/>
                  </a:cxn>
                  <a:cxn ang="0">
                    <a:pos x="648" y="276"/>
                  </a:cxn>
                  <a:cxn ang="0">
                    <a:pos x="625" y="332"/>
                  </a:cxn>
                  <a:cxn ang="0">
                    <a:pos x="583" y="388"/>
                  </a:cxn>
                  <a:cxn ang="0">
                    <a:pos x="533" y="434"/>
                  </a:cxn>
                  <a:cxn ang="0">
                    <a:pos x="480" y="459"/>
                  </a:cxn>
                  <a:cxn ang="0">
                    <a:pos x="420" y="472"/>
                  </a:cxn>
                  <a:cxn ang="0">
                    <a:pos x="355" y="474"/>
                  </a:cxn>
                  <a:cxn ang="0">
                    <a:pos x="288" y="466"/>
                  </a:cxn>
                  <a:cxn ang="0">
                    <a:pos x="223" y="448"/>
                  </a:cxn>
                  <a:cxn ang="0">
                    <a:pos x="161" y="422"/>
                  </a:cxn>
                  <a:cxn ang="0">
                    <a:pos x="107" y="387"/>
                  </a:cxn>
                  <a:cxn ang="0">
                    <a:pos x="61" y="345"/>
                  </a:cxn>
                  <a:cxn ang="0">
                    <a:pos x="30" y="297"/>
                  </a:cxn>
                  <a:cxn ang="0">
                    <a:pos x="16" y="260"/>
                  </a:cxn>
                  <a:cxn ang="0">
                    <a:pos x="10" y="238"/>
                  </a:cxn>
                  <a:cxn ang="0">
                    <a:pos x="5" y="217"/>
                  </a:cxn>
                  <a:cxn ang="0">
                    <a:pos x="1" y="195"/>
                  </a:cxn>
                  <a:cxn ang="0">
                    <a:pos x="0" y="174"/>
                  </a:cxn>
                  <a:cxn ang="0">
                    <a:pos x="0" y="153"/>
                  </a:cxn>
                  <a:cxn ang="0">
                    <a:pos x="5" y="133"/>
                  </a:cxn>
                  <a:cxn ang="0">
                    <a:pos x="12" y="115"/>
                  </a:cxn>
                  <a:cxn ang="0">
                    <a:pos x="24" y="97"/>
                  </a:cxn>
                  <a:cxn ang="0">
                    <a:pos x="41" y="81"/>
                  </a:cxn>
                  <a:cxn ang="0">
                    <a:pos x="60" y="68"/>
                  </a:cxn>
                  <a:cxn ang="0">
                    <a:pos x="78" y="57"/>
                  </a:cxn>
                  <a:cxn ang="0">
                    <a:pos x="97" y="49"/>
                  </a:cxn>
                  <a:cxn ang="0">
                    <a:pos x="118" y="44"/>
                  </a:cxn>
                  <a:cxn ang="0">
                    <a:pos x="138" y="44"/>
                  </a:cxn>
                  <a:cxn ang="0">
                    <a:pos x="163" y="48"/>
                  </a:cxn>
                  <a:cxn ang="0">
                    <a:pos x="185" y="39"/>
                  </a:cxn>
                  <a:cxn ang="0">
                    <a:pos x="207" y="21"/>
                  </a:cxn>
                </a:cxnLst>
                <a:rect l="0" t="0" r="r" b="b"/>
                <a:pathLst>
                  <a:path w="653" h="475">
                    <a:moveTo>
                      <a:pt x="215" y="16"/>
                    </a:moveTo>
                    <a:lnTo>
                      <a:pt x="223" y="12"/>
                    </a:lnTo>
                    <a:lnTo>
                      <a:pt x="232" y="9"/>
                    </a:lnTo>
                    <a:lnTo>
                      <a:pt x="241" y="6"/>
                    </a:lnTo>
                    <a:lnTo>
                      <a:pt x="251" y="3"/>
                    </a:lnTo>
                    <a:lnTo>
                      <a:pt x="261" y="2"/>
                    </a:lnTo>
                    <a:lnTo>
                      <a:pt x="271" y="1"/>
                    </a:lnTo>
                    <a:lnTo>
                      <a:pt x="281" y="1"/>
                    </a:lnTo>
                    <a:lnTo>
                      <a:pt x="292" y="0"/>
                    </a:lnTo>
                    <a:lnTo>
                      <a:pt x="301" y="1"/>
                    </a:lnTo>
                    <a:lnTo>
                      <a:pt x="312" y="1"/>
                    </a:lnTo>
                    <a:lnTo>
                      <a:pt x="323" y="1"/>
                    </a:lnTo>
                    <a:lnTo>
                      <a:pt x="333" y="2"/>
                    </a:lnTo>
                    <a:lnTo>
                      <a:pt x="342" y="3"/>
                    </a:lnTo>
                    <a:lnTo>
                      <a:pt x="352" y="3"/>
                    </a:lnTo>
                    <a:lnTo>
                      <a:pt x="361" y="4"/>
                    </a:lnTo>
                    <a:lnTo>
                      <a:pt x="370" y="6"/>
                    </a:lnTo>
                    <a:lnTo>
                      <a:pt x="406" y="9"/>
                    </a:lnTo>
                    <a:lnTo>
                      <a:pt x="439" y="16"/>
                    </a:lnTo>
                    <a:lnTo>
                      <a:pt x="472" y="26"/>
                    </a:lnTo>
                    <a:lnTo>
                      <a:pt x="503" y="38"/>
                    </a:lnTo>
                    <a:lnTo>
                      <a:pt x="531" y="51"/>
                    </a:lnTo>
                    <a:lnTo>
                      <a:pt x="557" y="68"/>
                    </a:lnTo>
                    <a:lnTo>
                      <a:pt x="580" y="85"/>
                    </a:lnTo>
                    <a:lnTo>
                      <a:pt x="600" y="105"/>
                    </a:lnTo>
                    <a:lnTo>
                      <a:pt x="618" y="126"/>
                    </a:lnTo>
                    <a:lnTo>
                      <a:pt x="631" y="148"/>
                    </a:lnTo>
                    <a:lnTo>
                      <a:pt x="642" y="172"/>
                    </a:lnTo>
                    <a:lnTo>
                      <a:pt x="651" y="196"/>
                    </a:lnTo>
                    <a:lnTo>
                      <a:pt x="653" y="223"/>
                    </a:lnTo>
                    <a:lnTo>
                      <a:pt x="653" y="249"/>
                    </a:lnTo>
                    <a:lnTo>
                      <a:pt x="648" y="276"/>
                    </a:lnTo>
                    <a:lnTo>
                      <a:pt x="640" y="303"/>
                    </a:lnTo>
                    <a:lnTo>
                      <a:pt x="625" y="332"/>
                    </a:lnTo>
                    <a:lnTo>
                      <a:pt x="607" y="360"/>
                    </a:lnTo>
                    <a:lnTo>
                      <a:pt x="583" y="388"/>
                    </a:lnTo>
                    <a:lnTo>
                      <a:pt x="556" y="416"/>
                    </a:lnTo>
                    <a:lnTo>
                      <a:pt x="533" y="434"/>
                    </a:lnTo>
                    <a:lnTo>
                      <a:pt x="508" y="447"/>
                    </a:lnTo>
                    <a:lnTo>
                      <a:pt x="480" y="459"/>
                    </a:lnTo>
                    <a:lnTo>
                      <a:pt x="451" y="466"/>
                    </a:lnTo>
                    <a:lnTo>
                      <a:pt x="420" y="472"/>
                    </a:lnTo>
                    <a:lnTo>
                      <a:pt x="388" y="475"/>
                    </a:lnTo>
                    <a:lnTo>
                      <a:pt x="355" y="474"/>
                    </a:lnTo>
                    <a:lnTo>
                      <a:pt x="322" y="471"/>
                    </a:lnTo>
                    <a:lnTo>
                      <a:pt x="288" y="466"/>
                    </a:lnTo>
                    <a:lnTo>
                      <a:pt x="256" y="458"/>
                    </a:lnTo>
                    <a:lnTo>
                      <a:pt x="223" y="448"/>
                    </a:lnTo>
                    <a:lnTo>
                      <a:pt x="191" y="436"/>
                    </a:lnTo>
                    <a:lnTo>
                      <a:pt x="161" y="422"/>
                    </a:lnTo>
                    <a:lnTo>
                      <a:pt x="132" y="405"/>
                    </a:lnTo>
                    <a:lnTo>
                      <a:pt x="107" y="387"/>
                    </a:lnTo>
                    <a:lnTo>
                      <a:pt x="83" y="367"/>
                    </a:lnTo>
                    <a:lnTo>
                      <a:pt x="61" y="345"/>
                    </a:lnTo>
                    <a:lnTo>
                      <a:pt x="43" y="322"/>
                    </a:lnTo>
                    <a:lnTo>
                      <a:pt x="30" y="297"/>
                    </a:lnTo>
                    <a:lnTo>
                      <a:pt x="19" y="271"/>
                    </a:lnTo>
                    <a:lnTo>
                      <a:pt x="16" y="260"/>
                    </a:lnTo>
                    <a:lnTo>
                      <a:pt x="13" y="249"/>
                    </a:lnTo>
                    <a:lnTo>
                      <a:pt x="10" y="238"/>
                    </a:lnTo>
                    <a:lnTo>
                      <a:pt x="7" y="228"/>
                    </a:lnTo>
                    <a:lnTo>
                      <a:pt x="5" y="217"/>
                    </a:lnTo>
                    <a:lnTo>
                      <a:pt x="3" y="206"/>
                    </a:lnTo>
                    <a:lnTo>
                      <a:pt x="1" y="195"/>
                    </a:lnTo>
                    <a:lnTo>
                      <a:pt x="0" y="184"/>
                    </a:lnTo>
                    <a:lnTo>
                      <a:pt x="0" y="174"/>
                    </a:lnTo>
                    <a:lnTo>
                      <a:pt x="0" y="163"/>
                    </a:lnTo>
                    <a:lnTo>
                      <a:pt x="0" y="153"/>
                    </a:lnTo>
                    <a:lnTo>
                      <a:pt x="3" y="144"/>
                    </a:lnTo>
                    <a:lnTo>
                      <a:pt x="5" y="133"/>
                    </a:lnTo>
                    <a:lnTo>
                      <a:pt x="9" y="124"/>
                    </a:lnTo>
                    <a:lnTo>
                      <a:pt x="12" y="115"/>
                    </a:lnTo>
                    <a:lnTo>
                      <a:pt x="18" y="105"/>
                    </a:lnTo>
                    <a:lnTo>
                      <a:pt x="24" y="97"/>
                    </a:lnTo>
                    <a:lnTo>
                      <a:pt x="33" y="88"/>
                    </a:lnTo>
                    <a:lnTo>
                      <a:pt x="41" y="81"/>
                    </a:lnTo>
                    <a:lnTo>
                      <a:pt x="52" y="73"/>
                    </a:lnTo>
                    <a:lnTo>
                      <a:pt x="60" y="68"/>
                    </a:lnTo>
                    <a:lnTo>
                      <a:pt x="69" y="62"/>
                    </a:lnTo>
                    <a:lnTo>
                      <a:pt x="78" y="57"/>
                    </a:lnTo>
                    <a:lnTo>
                      <a:pt x="88" y="52"/>
                    </a:lnTo>
                    <a:lnTo>
                      <a:pt x="97" y="49"/>
                    </a:lnTo>
                    <a:lnTo>
                      <a:pt x="108" y="46"/>
                    </a:lnTo>
                    <a:lnTo>
                      <a:pt x="118" y="44"/>
                    </a:lnTo>
                    <a:lnTo>
                      <a:pt x="129" y="43"/>
                    </a:lnTo>
                    <a:lnTo>
                      <a:pt x="138" y="44"/>
                    </a:lnTo>
                    <a:lnTo>
                      <a:pt x="149" y="46"/>
                    </a:lnTo>
                    <a:lnTo>
                      <a:pt x="163" y="48"/>
                    </a:lnTo>
                    <a:lnTo>
                      <a:pt x="175" y="45"/>
                    </a:lnTo>
                    <a:lnTo>
                      <a:pt x="185" y="39"/>
                    </a:lnTo>
                    <a:lnTo>
                      <a:pt x="196" y="31"/>
                    </a:lnTo>
                    <a:lnTo>
                      <a:pt x="207" y="21"/>
                    </a:lnTo>
                    <a:lnTo>
                      <a:pt x="215" y="1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Freeform 271"/>
              <p:cNvSpPr>
                <a:spLocks/>
              </p:cNvSpPr>
              <p:nvPr/>
            </p:nvSpPr>
            <p:spPr bwMode="auto">
              <a:xfrm>
                <a:off x="4158" y="960"/>
                <a:ext cx="78" cy="61"/>
              </a:xfrm>
              <a:custGeom>
                <a:avLst/>
                <a:gdLst/>
                <a:ahLst/>
                <a:cxnLst>
                  <a:cxn ang="0">
                    <a:pos x="270" y="1"/>
                  </a:cxn>
                  <a:cxn ang="0">
                    <a:pos x="252" y="0"/>
                  </a:cxn>
                  <a:cxn ang="0">
                    <a:pos x="234" y="1"/>
                  </a:cxn>
                  <a:cxn ang="0">
                    <a:pos x="215" y="5"/>
                  </a:cxn>
                  <a:cxn ang="0">
                    <a:pos x="194" y="10"/>
                  </a:cxn>
                  <a:cxn ang="0">
                    <a:pos x="175" y="16"/>
                  </a:cxn>
                  <a:cxn ang="0">
                    <a:pos x="155" y="24"/>
                  </a:cxn>
                  <a:cxn ang="0">
                    <a:pos x="134" y="32"/>
                  </a:cxn>
                  <a:cxn ang="0">
                    <a:pos x="115" y="43"/>
                  </a:cxn>
                  <a:cxn ang="0">
                    <a:pos x="97" y="54"/>
                  </a:cxn>
                  <a:cxn ang="0">
                    <a:pos x="79" y="66"/>
                  </a:cxn>
                  <a:cxn ang="0">
                    <a:pos x="62" y="79"/>
                  </a:cxn>
                  <a:cxn ang="0">
                    <a:pos x="47" y="94"/>
                  </a:cxn>
                  <a:cxn ang="0">
                    <a:pos x="33" y="108"/>
                  </a:cxn>
                  <a:cxn ang="0">
                    <a:pos x="21" y="122"/>
                  </a:cxn>
                  <a:cxn ang="0">
                    <a:pos x="13" y="138"/>
                  </a:cxn>
                  <a:cxn ang="0">
                    <a:pos x="6" y="154"/>
                  </a:cxn>
                  <a:cxn ang="0">
                    <a:pos x="1" y="169"/>
                  </a:cxn>
                  <a:cxn ang="0">
                    <a:pos x="0" y="185"/>
                  </a:cxn>
                  <a:cxn ang="0">
                    <a:pos x="1" y="200"/>
                  </a:cxn>
                  <a:cxn ang="0">
                    <a:pos x="5" y="210"/>
                  </a:cxn>
                  <a:cxn ang="0">
                    <a:pos x="8" y="220"/>
                  </a:cxn>
                  <a:cxn ang="0">
                    <a:pos x="13" y="228"/>
                  </a:cxn>
                  <a:cxn ang="0">
                    <a:pos x="19" y="236"/>
                  </a:cxn>
                  <a:cxn ang="0">
                    <a:pos x="26" y="244"/>
                  </a:cxn>
                  <a:cxn ang="0">
                    <a:pos x="33" y="250"/>
                  </a:cxn>
                  <a:cxn ang="0">
                    <a:pos x="42" y="256"/>
                  </a:cxn>
                  <a:cxn ang="0">
                    <a:pos x="50" y="262"/>
                  </a:cxn>
                  <a:cxn ang="0">
                    <a:pos x="59" y="268"/>
                  </a:cxn>
                  <a:cxn ang="0">
                    <a:pos x="67" y="272"/>
                  </a:cxn>
                  <a:cxn ang="0">
                    <a:pos x="77" y="278"/>
                  </a:cxn>
                  <a:cxn ang="0">
                    <a:pos x="85" y="283"/>
                  </a:cxn>
                  <a:cxn ang="0">
                    <a:pos x="93" y="288"/>
                  </a:cxn>
                  <a:cxn ang="0">
                    <a:pos x="115" y="299"/>
                  </a:cxn>
                  <a:cxn ang="0">
                    <a:pos x="139" y="302"/>
                  </a:cxn>
                  <a:cxn ang="0">
                    <a:pos x="165" y="302"/>
                  </a:cxn>
                  <a:cxn ang="0">
                    <a:pos x="192" y="298"/>
                  </a:cxn>
                  <a:cxn ang="0">
                    <a:pos x="219" y="289"/>
                  </a:cxn>
                  <a:cxn ang="0">
                    <a:pos x="246" y="277"/>
                  </a:cxn>
                  <a:cxn ang="0">
                    <a:pos x="272" y="262"/>
                  </a:cxn>
                  <a:cxn ang="0">
                    <a:pos x="297" y="244"/>
                  </a:cxn>
                  <a:cxn ang="0">
                    <a:pos x="320" y="223"/>
                  </a:cxn>
                  <a:cxn ang="0">
                    <a:pos x="342" y="203"/>
                  </a:cxn>
                  <a:cxn ang="0">
                    <a:pos x="359" y="180"/>
                  </a:cxn>
                  <a:cxn ang="0">
                    <a:pos x="373" y="156"/>
                  </a:cxn>
                  <a:cxn ang="0">
                    <a:pos x="383" y="133"/>
                  </a:cxn>
                  <a:cxn ang="0">
                    <a:pos x="389" y="109"/>
                  </a:cxn>
                  <a:cxn ang="0">
                    <a:pos x="387" y="88"/>
                  </a:cxn>
                  <a:cxn ang="0">
                    <a:pos x="381" y="66"/>
                  </a:cxn>
                  <a:cxn ang="0">
                    <a:pos x="368" y="47"/>
                  </a:cxn>
                  <a:cxn ang="0">
                    <a:pos x="349" y="30"/>
                  </a:cxn>
                  <a:cxn ang="0">
                    <a:pos x="321" y="14"/>
                  </a:cxn>
                  <a:cxn ang="0">
                    <a:pos x="285" y="4"/>
                  </a:cxn>
                  <a:cxn ang="0">
                    <a:pos x="270" y="1"/>
                  </a:cxn>
                </a:cxnLst>
                <a:rect l="0" t="0" r="r" b="b"/>
                <a:pathLst>
                  <a:path w="389" h="302">
                    <a:moveTo>
                      <a:pt x="270" y="1"/>
                    </a:moveTo>
                    <a:lnTo>
                      <a:pt x="252" y="0"/>
                    </a:lnTo>
                    <a:lnTo>
                      <a:pt x="234" y="1"/>
                    </a:lnTo>
                    <a:lnTo>
                      <a:pt x="215" y="5"/>
                    </a:lnTo>
                    <a:lnTo>
                      <a:pt x="194" y="10"/>
                    </a:lnTo>
                    <a:lnTo>
                      <a:pt x="175" y="16"/>
                    </a:lnTo>
                    <a:lnTo>
                      <a:pt x="155" y="24"/>
                    </a:lnTo>
                    <a:lnTo>
                      <a:pt x="134" y="32"/>
                    </a:lnTo>
                    <a:lnTo>
                      <a:pt x="115" y="43"/>
                    </a:lnTo>
                    <a:lnTo>
                      <a:pt x="97" y="54"/>
                    </a:lnTo>
                    <a:lnTo>
                      <a:pt x="79" y="66"/>
                    </a:lnTo>
                    <a:lnTo>
                      <a:pt x="62" y="79"/>
                    </a:lnTo>
                    <a:lnTo>
                      <a:pt x="47" y="94"/>
                    </a:lnTo>
                    <a:lnTo>
                      <a:pt x="33" y="108"/>
                    </a:lnTo>
                    <a:lnTo>
                      <a:pt x="21" y="122"/>
                    </a:lnTo>
                    <a:lnTo>
                      <a:pt x="13" y="138"/>
                    </a:lnTo>
                    <a:lnTo>
                      <a:pt x="6" y="154"/>
                    </a:lnTo>
                    <a:lnTo>
                      <a:pt x="1" y="169"/>
                    </a:lnTo>
                    <a:lnTo>
                      <a:pt x="0" y="185"/>
                    </a:lnTo>
                    <a:lnTo>
                      <a:pt x="1" y="200"/>
                    </a:lnTo>
                    <a:lnTo>
                      <a:pt x="5" y="210"/>
                    </a:lnTo>
                    <a:lnTo>
                      <a:pt x="8" y="220"/>
                    </a:lnTo>
                    <a:lnTo>
                      <a:pt x="13" y="228"/>
                    </a:lnTo>
                    <a:lnTo>
                      <a:pt x="19" y="236"/>
                    </a:lnTo>
                    <a:lnTo>
                      <a:pt x="26" y="244"/>
                    </a:lnTo>
                    <a:lnTo>
                      <a:pt x="33" y="250"/>
                    </a:lnTo>
                    <a:lnTo>
                      <a:pt x="42" y="256"/>
                    </a:lnTo>
                    <a:lnTo>
                      <a:pt x="50" y="262"/>
                    </a:lnTo>
                    <a:lnTo>
                      <a:pt x="59" y="268"/>
                    </a:lnTo>
                    <a:lnTo>
                      <a:pt x="67" y="272"/>
                    </a:lnTo>
                    <a:lnTo>
                      <a:pt x="77" y="278"/>
                    </a:lnTo>
                    <a:lnTo>
                      <a:pt x="85" y="283"/>
                    </a:lnTo>
                    <a:lnTo>
                      <a:pt x="93" y="288"/>
                    </a:lnTo>
                    <a:lnTo>
                      <a:pt x="115" y="299"/>
                    </a:lnTo>
                    <a:lnTo>
                      <a:pt x="139" y="302"/>
                    </a:lnTo>
                    <a:lnTo>
                      <a:pt x="165" y="302"/>
                    </a:lnTo>
                    <a:lnTo>
                      <a:pt x="192" y="298"/>
                    </a:lnTo>
                    <a:lnTo>
                      <a:pt x="219" y="289"/>
                    </a:lnTo>
                    <a:lnTo>
                      <a:pt x="246" y="277"/>
                    </a:lnTo>
                    <a:lnTo>
                      <a:pt x="272" y="262"/>
                    </a:lnTo>
                    <a:lnTo>
                      <a:pt x="297" y="244"/>
                    </a:lnTo>
                    <a:lnTo>
                      <a:pt x="320" y="223"/>
                    </a:lnTo>
                    <a:lnTo>
                      <a:pt x="342" y="203"/>
                    </a:lnTo>
                    <a:lnTo>
                      <a:pt x="359" y="180"/>
                    </a:lnTo>
                    <a:lnTo>
                      <a:pt x="373" y="156"/>
                    </a:lnTo>
                    <a:lnTo>
                      <a:pt x="383" y="133"/>
                    </a:lnTo>
                    <a:lnTo>
                      <a:pt x="389" y="109"/>
                    </a:lnTo>
                    <a:lnTo>
                      <a:pt x="387" y="88"/>
                    </a:lnTo>
                    <a:lnTo>
                      <a:pt x="381" y="66"/>
                    </a:lnTo>
                    <a:lnTo>
                      <a:pt x="368" y="47"/>
                    </a:lnTo>
                    <a:lnTo>
                      <a:pt x="349" y="30"/>
                    </a:lnTo>
                    <a:lnTo>
                      <a:pt x="321" y="14"/>
                    </a:lnTo>
                    <a:lnTo>
                      <a:pt x="285" y="4"/>
                    </a:lnTo>
                    <a:lnTo>
                      <a:pt x="270" y="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r>
              <a:rPr dirty="0" smtClean="0">
                <a:solidFill>
                  <a:srgbClr val="E30916"/>
                </a:solidFill>
              </a:rPr>
              <a:t>Die "</a:t>
            </a:r>
            <a:r>
              <a:rPr dirty="0" err="1" smtClean="0">
                <a:solidFill>
                  <a:srgbClr val="E30916"/>
                </a:solidFill>
              </a:rPr>
              <a:t>Catch&amp;Carry</a:t>
            </a:r>
            <a:r>
              <a:rPr dirty="0" smtClean="0">
                <a:solidFill>
                  <a:srgbClr val="E30916"/>
                </a:solidFill>
              </a:rPr>
              <a:t> … click?"</a:t>
            </a:r>
            <a:r>
              <a:rPr lang="de-DE" dirty="0" smtClean="0">
                <a:solidFill>
                  <a:srgbClr val="E30916"/>
                </a:solidFill>
              </a:rPr>
              <a:t>–</a:t>
            </a:r>
            <a:r>
              <a:rPr dirty="0" err="1" smtClean="0">
                <a:solidFill>
                  <a:srgbClr val="E30916"/>
                </a:solidFill>
              </a:rPr>
              <a:t>Technik</a:t>
            </a:r>
            <a:r>
              <a:rPr dirty="0" smtClean="0">
                <a:solidFill>
                  <a:srgbClr val="E30916"/>
                </a:solidFill>
              </a:rPr>
              <a:t> </a:t>
            </a:r>
            <a:r>
              <a:rPr dirty="0" smtClean="0"/>
              <a:t/>
            </a:r>
            <a:br>
              <a:rPr dirty="0" smtClean="0"/>
            </a:br>
            <a:r>
              <a:rPr lang="de-DE" sz="2400" dirty="0" smtClean="0"/>
              <a:t>DIE Überzeugungstechnik für Tisch, Flip, Leinwand!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929198"/>
            <a:ext cx="8401080" cy="1092090"/>
          </a:xfrm>
        </p:spPr>
        <p:txBody>
          <a:bodyPr>
            <a:noAutofit/>
          </a:bodyPr>
          <a:lstStyle/>
          <a:p>
            <a:r>
              <a:rPr lang="de-DE" sz="2400" dirty="0" smtClean="0"/>
              <a:t>Sie führen die Blicke Ihrer Zuhörer – rasches AHA!</a:t>
            </a:r>
          </a:p>
          <a:p>
            <a:r>
              <a:rPr lang="de-DE" sz="2400" dirty="0" smtClean="0"/>
              <a:t>Sie tragen die Botschaft hinüber – sicher!</a:t>
            </a:r>
          </a:p>
          <a:p>
            <a:r>
              <a:rPr lang="de-DE" sz="2400" dirty="0" smtClean="0"/>
              <a:t>Sie sind im Kontakt - Sie überzeugen!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071538" y="1214422"/>
            <a:ext cx="27146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atch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5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&amp;</a:t>
            </a:r>
            <a:endParaRPr lang="de-DE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57554" y="2214554"/>
            <a:ext cx="25003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3200" b="1" dirty="0" err="1" smtClean="0">
                <a:latin typeface="Arial" pitchFamily="34" charset="0"/>
                <a:cs typeface="Arial" pitchFamily="34" charset="0"/>
              </a:rPr>
              <a:t>arry</a:t>
            </a:r>
            <a:endParaRPr lang="de-DE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29124" y="3699221"/>
            <a:ext cx="3357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de-DE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3600" b="1" dirty="0" smtClean="0">
                <a:latin typeface="Arial" pitchFamily="34" charset="0"/>
                <a:cs typeface="Arial" pitchFamily="34" charset="0"/>
              </a:rPr>
              <a:t>lick?!</a:t>
            </a:r>
            <a:endParaRPr lang="de-DE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r>
              <a:rPr lang="de-DE" dirty="0" smtClean="0">
                <a:solidFill>
                  <a:srgbClr val="E30916"/>
                </a:solidFill>
              </a:rPr>
              <a:t>Betonen Sie!</a:t>
            </a:r>
            <a:br>
              <a:rPr lang="de-DE" dirty="0" smtClean="0">
                <a:solidFill>
                  <a:srgbClr val="E30916"/>
                </a:solidFill>
              </a:rPr>
            </a:br>
            <a:r>
              <a:rPr lang="de-DE" sz="2400" dirty="0" smtClean="0"/>
              <a:t>Geben Sie dem Gesagten Bedeutung!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714348" y="1689119"/>
            <a:ext cx="7715304" cy="4525963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 smtClean="0"/>
              <a:t> Machen Sie sich ein inneres Bild!</a:t>
            </a:r>
          </a:p>
          <a:p>
            <a:pPr lvl="1"/>
            <a:r>
              <a:rPr lang="de-DE" sz="2200" b="1" dirty="0" smtClean="0"/>
              <a:t>Wie</a:t>
            </a:r>
            <a:r>
              <a:rPr lang="de-DE" sz="2200" dirty="0" smtClean="0"/>
              <a:t> ist das Gesagte?</a:t>
            </a:r>
          </a:p>
          <a:p>
            <a:pPr lvl="1"/>
            <a:r>
              <a:rPr lang="de-DE" sz="2200" dirty="0" smtClean="0"/>
              <a:t>Was </a:t>
            </a:r>
            <a:r>
              <a:rPr lang="de-DE" sz="2200" b="1" dirty="0" smtClean="0"/>
              <a:t>bedeutet</a:t>
            </a:r>
            <a:r>
              <a:rPr lang="de-DE" sz="2200" dirty="0" smtClean="0"/>
              <a:t> es für Sie? Für die Zuhörer?</a:t>
            </a:r>
          </a:p>
          <a:p>
            <a:r>
              <a:rPr lang="de-DE" sz="2400" dirty="0" smtClean="0"/>
              <a:t>Steigen Sie ins innere Bild ein, in die Rolle!</a:t>
            </a:r>
          </a:p>
          <a:p>
            <a:pPr lvl="1"/>
            <a:r>
              <a:rPr lang="de-DE" sz="2200" dirty="0" smtClean="0"/>
              <a:t>Nehmen Sie Ihre eigene Bewegtheit wahr!</a:t>
            </a:r>
          </a:p>
          <a:p>
            <a:pPr lvl="1"/>
            <a:r>
              <a:rPr lang="de-DE" sz="2200" dirty="0" smtClean="0"/>
              <a:t>Drücken Sie die Gefühle aus – verbal und nonverbal!</a:t>
            </a:r>
          </a:p>
          <a:p>
            <a:r>
              <a:rPr lang="de-DE" sz="2400" dirty="0" smtClean="0"/>
              <a:t> Betonen Sie</a:t>
            </a:r>
          </a:p>
          <a:p>
            <a:pPr lvl="2"/>
            <a:r>
              <a:rPr lang="de-DE" sz="2200" dirty="0"/>
              <a:t>h</a:t>
            </a:r>
            <a:r>
              <a:rPr lang="de-DE" sz="2200" dirty="0" smtClean="0"/>
              <a:t>och, tief</a:t>
            </a:r>
          </a:p>
          <a:p>
            <a:pPr lvl="2"/>
            <a:r>
              <a:rPr lang="de-DE" sz="2200" dirty="0"/>
              <a:t>l</a:t>
            </a:r>
            <a:r>
              <a:rPr lang="de-DE" sz="2200" dirty="0" smtClean="0"/>
              <a:t>aut, leise</a:t>
            </a:r>
          </a:p>
          <a:p>
            <a:pPr lvl="2"/>
            <a:r>
              <a:rPr lang="de-DE" sz="2200" dirty="0"/>
              <a:t>l</a:t>
            </a:r>
            <a:r>
              <a:rPr lang="de-DE" sz="2200" dirty="0" smtClean="0"/>
              <a:t>angsam, schnell</a:t>
            </a:r>
          </a:p>
          <a:p>
            <a:pPr lvl="2"/>
            <a:r>
              <a:rPr lang="de-DE" sz="2200" dirty="0" smtClean="0"/>
              <a:t>Pausen</a:t>
            </a:r>
          </a:p>
          <a:p>
            <a:r>
              <a:rPr lang="de-DE" sz="2400" dirty="0" smtClean="0"/>
              <a:t> Trimmen Sie Ihre Sprechwerkzeuge!</a:t>
            </a:r>
            <a:br>
              <a:rPr lang="de-DE" sz="2400" dirty="0" smtClean="0"/>
            </a:br>
            <a:endParaRPr lang="de-DE" sz="2400" dirty="0" smtClean="0"/>
          </a:p>
          <a:p>
            <a:r>
              <a:rPr sz="2400" dirty="0" smtClean="0"/>
              <a:t> </a:t>
            </a:r>
            <a:r>
              <a:rPr sz="2400" dirty="0" err="1" smtClean="0"/>
              <a:t>Ihre</a:t>
            </a:r>
            <a:r>
              <a:rPr sz="2400" dirty="0" smtClean="0"/>
              <a:t> </a:t>
            </a:r>
            <a:r>
              <a:rPr sz="2400" dirty="0" err="1" smtClean="0"/>
              <a:t>Stimme</a:t>
            </a:r>
            <a:r>
              <a:rPr sz="2400" dirty="0" smtClean="0"/>
              <a:t> be-</a:t>
            </a:r>
            <a:r>
              <a:rPr sz="2400" dirty="0" err="1" smtClean="0"/>
              <a:t>stimmt</a:t>
            </a:r>
            <a:r>
              <a:rPr sz="2400" dirty="0" smtClean="0"/>
              <a:t> die </a:t>
            </a:r>
            <a:r>
              <a:rPr sz="2400" dirty="0" err="1" smtClean="0"/>
              <a:t>Stimmung</a:t>
            </a:r>
            <a:r>
              <a:rPr sz="2400" dirty="0" smtClean="0"/>
              <a:t>!</a:t>
            </a:r>
            <a:endParaRPr lang="de-DE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9560" y="2928934"/>
            <a:ext cx="6916459" cy="3121022"/>
            <a:chOff x="63" y="1608"/>
            <a:chExt cx="4791" cy="2281"/>
          </a:xfrm>
        </p:grpSpPr>
        <p:sp>
          <p:nvSpPr>
            <p:cNvPr id="196611" name="AutoShape 3"/>
            <p:cNvSpPr>
              <a:spLocks noChangeArrowheads="1"/>
            </p:cNvSpPr>
            <p:nvPr/>
          </p:nvSpPr>
          <p:spPr bwMode="auto">
            <a:xfrm rot="19800000">
              <a:off x="1063" y="1608"/>
              <a:ext cx="3791" cy="1108"/>
            </a:xfrm>
            <a:prstGeom prst="homePlate">
              <a:avLst>
                <a:gd name="adj" fmla="val 68952"/>
              </a:avLst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  <a:miter lim="800000"/>
              <a:headEnd type="none" w="sm" len="sm"/>
              <a:tailEnd type="none" w="sm" len="sm"/>
            </a:ln>
            <a:effectLst/>
            <a:scene3d>
              <a:camera prst="orthographicFront"/>
              <a:lightRig rig="threePt" dir="t"/>
            </a:scene3d>
            <a:sp3d extrusionH="133350">
              <a:extrusionClr>
                <a:srgbClr val="E70002"/>
              </a:extrusionClr>
            </a:sp3d>
          </p:spPr>
          <p:txBody>
            <a:bodyPr lIns="90000" tIns="46800" rIns="90000" bIns="46800" anchor="ctr" anchorCtr="1"/>
            <a:lstStyle/>
            <a:p>
              <a:pPr algn="ctr" defTabSz="762000" eaLnBrk="0" hangingPunct="0"/>
              <a:r>
                <a:rPr lang="de-DE" sz="3200" b="1" dirty="0" smtClean="0">
                  <a:solidFill>
                    <a:srgbClr val="E70002"/>
                  </a:solidFill>
                  <a:latin typeface="Arial" pitchFamily="34" charset="0"/>
                  <a:cs typeface="Arial" pitchFamily="34" charset="0"/>
                </a:rPr>
                <a:t>Erlebbare</a:t>
              </a:r>
              <a:r>
                <a:rPr lang="de-DE" sz="3200" b="1" dirty="0" smtClean="0">
                  <a:latin typeface="Arial" pitchFamily="34" charset="0"/>
                  <a:cs typeface="Arial" pitchFamily="34" charset="0"/>
                </a:rPr>
                <a:t> </a:t>
              </a:r>
              <a:br>
                <a:rPr lang="de-DE" sz="3200" b="1" dirty="0" smtClean="0">
                  <a:latin typeface="Arial" pitchFamily="34" charset="0"/>
                  <a:cs typeface="Arial" pitchFamily="34" charset="0"/>
                </a:rPr>
              </a:br>
              <a:r>
                <a:rPr lang="de-DE" sz="3200" b="1" dirty="0" smtClean="0">
                  <a:latin typeface="Arial" pitchFamily="34" charset="0"/>
                  <a:cs typeface="Arial" pitchFamily="34" charset="0"/>
                </a:rPr>
                <a:t>  Aussagen</a:t>
              </a:r>
              <a:r>
                <a:rPr lang="de-DE" sz="3600" b="1" dirty="0"/>
                <a:t>!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19800000">
              <a:off x="63" y="2516"/>
              <a:ext cx="1612" cy="425"/>
              <a:chOff x="401" y="1484"/>
              <a:chExt cx="1700" cy="425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 rot="5400000">
                <a:off x="386" y="1597"/>
                <a:ext cx="229" cy="200"/>
                <a:chOff x="2768" y="3867"/>
                <a:chExt cx="229" cy="200"/>
              </a:xfrm>
            </p:grpSpPr>
            <p:sp>
              <p:nvSpPr>
                <p:cNvPr id="196614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881" y="3867"/>
                  <a:ext cx="0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1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768" y="3867"/>
                  <a:ext cx="118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16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2881" y="3867"/>
                  <a:ext cx="116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</p:grpSp>
          <p:sp>
            <p:nvSpPr>
              <p:cNvPr id="196617" name="Rectangle 9"/>
              <p:cNvSpPr>
                <a:spLocks noChangeArrowheads="1"/>
              </p:cNvSpPr>
              <p:nvPr/>
            </p:nvSpPr>
            <p:spPr bwMode="auto">
              <a:xfrm>
                <a:off x="601" y="1484"/>
                <a:ext cx="1500" cy="42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 extrusionH="133350">
                <a:extrusionClr>
                  <a:srgbClr val="E70002"/>
                </a:extrusionClr>
              </a:sp3d>
            </p:spPr>
            <p:txBody>
              <a:bodyPr lIns="91431" tIns="45715" rIns="91431" bIns="45715" anchor="ctr" anchorCtr="1"/>
              <a:lstStyle/>
              <a:p>
                <a:pPr algn="ctr" eaLnBrk="0" hangingPunct="0"/>
                <a:r>
                  <a:rPr lang="de-DE" sz="3600" b="1"/>
                  <a:t>KISS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 rot="19800000">
              <a:off x="335" y="2987"/>
              <a:ext cx="1612" cy="425"/>
              <a:chOff x="401" y="2027"/>
              <a:chExt cx="1700" cy="425"/>
            </a:xfrm>
          </p:grpSpPr>
          <p:grpSp>
            <p:nvGrpSpPr>
              <p:cNvPr id="6" name="Group 11"/>
              <p:cNvGrpSpPr>
                <a:grpSpLocks/>
              </p:cNvGrpSpPr>
              <p:nvPr/>
            </p:nvGrpSpPr>
            <p:grpSpPr bwMode="auto">
              <a:xfrm rot="5400000">
                <a:off x="386" y="2153"/>
                <a:ext cx="229" cy="200"/>
                <a:chOff x="2768" y="3867"/>
                <a:chExt cx="229" cy="200"/>
              </a:xfrm>
            </p:grpSpPr>
            <p:sp>
              <p:nvSpPr>
                <p:cNvPr id="19662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81" y="3867"/>
                  <a:ext cx="0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2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768" y="3867"/>
                  <a:ext cx="118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22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2881" y="3867"/>
                  <a:ext cx="116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</p:grpSp>
          <p:sp>
            <p:nvSpPr>
              <p:cNvPr id="196623" name="Rectangle 15"/>
              <p:cNvSpPr>
                <a:spLocks noChangeArrowheads="1"/>
              </p:cNvSpPr>
              <p:nvPr/>
            </p:nvSpPr>
            <p:spPr bwMode="auto">
              <a:xfrm>
                <a:off x="601" y="2027"/>
                <a:ext cx="1500" cy="42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 extrusionH="133350">
                <a:extrusionClr>
                  <a:srgbClr val="E70002"/>
                </a:extrusionClr>
              </a:sp3d>
            </p:spPr>
            <p:txBody>
              <a:bodyPr lIns="91431" tIns="45715" rIns="91431" bIns="45715" anchor="ctr" anchorCtr="1"/>
              <a:lstStyle/>
              <a:p>
                <a:pPr algn="ctr" eaLnBrk="0" hangingPunct="0"/>
                <a:r>
                  <a:rPr lang="de-DE" sz="3600" b="1"/>
                  <a:t>VERBA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 rot="19800000">
              <a:off x="610" y="3464"/>
              <a:ext cx="1612" cy="425"/>
              <a:chOff x="401" y="2578"/>
              <a:chExt cx="1700" cy="425"/>
            </a:xfrm>
          </p:grpSpPr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rot="5400000">
                <a:off x="386" y="2686"/>
                <a:ext cx="229" cy="200"/>
                <a:chOff x="2768" y="3867"/>
                <a:chExt cx="229" cy="200"/>
              </a:xfrm>
            </p:grpSpPr>
            <p:sp>
              <p:nvSpPr>
                <p:cNvPr id="1966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81" y="3867"/>
                  <a:ext cx="0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2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768" y="3867"/>
                  <a:ext cx="118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  <p:sp>
              <p:nvSpPr>
                <p:cNvPr id="196628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2881" y="3867"/>
                  <a:ext cx="116" cy="200"/>
                </a:xfrm>
                <a:prstGeom prst="line">
                  <a:avLst/>
                </a:prstGeom>
                <a:noFill/>
                <a:ln w="57150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 type="none" w="sm" len="sm"/>
                  <a:tailEnd type="none" w="sm" len="sm"/>
                </a:ln>
                <a:effectLst/>
                <a:scene3d>
                  <a:camera prst="orthographicFront"/>
                  <a:lightRig rig="threePt" dir="t"/>
                </a:scene3d>
                <a:sp3d extrusionH="133350">
                  <a:extrusionClr>
                    <a:srgbClr val="E70002"/>
                  </a:extrusionClr>
                </a:sp3d>
              </p:spPr>
              <p:txBody>
                <a:bodyPr lIns="90000" tIns="46800" rIns="90000" bIns="46800" anchor="ctr" anchorCtr="1"/>
                <a:lstStyle/>
                <a:p>
                  <a:endParaRPr lang="de-DE"/>
                </a:p>
              </p:txBody>
            </p:sp>
          </p:grpSp>
          <p:sp>
            <p:nvSpPr>
              <p:cNvPr id="196629" name="Rectangle 21"/>
              <p:cNvSpPr>
                <a:spLocks noChangeArrowheads="1"/>
              </p:cNvSpPr>
              <p:nvPr/>
            </p:nvSpPr>
            <p:spPr bwMode="auto">
              <a:xfrm>
                <a:off x="601" y="2578"/>
                <a:ext cx="1500" cy="425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2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 extrusionH="133350">
                <a:extrusionClr>
                  <a:srgbClr val="E70002"/>
                </a:extrusionClr>
              </a:sp3d>
            </p:spPr>
            <p:txBody>
              <a:bodyPr lIns="91431" tIns="45715" rIns="91431" bIns="45715" anchor="ctr" anchorCtr="1"/>
              <a:lstStyle/>
              <a:p>
                <a:pPr algn="ctr" eaLnBrk="0" hangingPunct="0"/>
                <a:r>
                  <a:rPr lang="de-DE" sz="3600" b="1"/>
                  <a:t>PAUSEN</a:t>
                </a:r>
              </a:p>
            </p:txBody>
          </p:sp>
        </p:grpSp>
      </p:grp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428597" y="357166"/>
            <a:ext cx="478634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Sprach-</a:t>
            </a:r>
            <a:r>
              <a:rPr lang="de-DE" sz="3200" b="1" dirty="0" err="1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Energizer</a:t>
            </a:r>
            <a:r>
              <a:rPr lang="de-DE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Energiegeladene Sprache ist leistungsfähiger!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Sie führt kurz, bildhaft, erlebbar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zum Erfolg - 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als wären Sie schon dort!</a:t>
            </a:r>
            <a:endParaRPr lang="de-DE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Stern mit 5 Zacken 25"/>
          <p:cNvSpPr/>
          <p:nvPr/>
        </p:nvSpPr>
        <p:spPr>
          <a:xfrm>
            <a:off x="5861376" y="285728"/>
            <a:ext cx="3282624" cy="27860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6894390" y="1357298"/>
            <a:ext cx="153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Erfolgsworte</a:t>
            </a:r>
            <a:endParaRPr lang="de-DE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8"/>
          <p:cNvGrpSpPr/>
          <p:nvPr/>
        </p:nvGrpSpPr>
        <p:grpSpPr>
          <a:xfrm>
            <a:off x="1907704" y="1196854"/>
            <a:ext cx="4536504" cy="3456385"/>
            <a:chOff x="1907704" y="1196854"/>
            <a:chExt cx="4536504" cy="3456385"/>
          </a:xfrm>
        </p:grpSpPr>
        <p:sp>
          <p:nvSpPr>
            <p:cNvPr id="18" name="Freeform 264"/>
            <p:cNvSpPr>
              <a:spLocks/>
            </p:cNvSpPr>
            <p:nvPr/>
          </p:nvSpPr>
          <p:spPr bwMode="auto">
            <a:xfrm>
              <a:off x="1907704" y="1196854"/>
              <a:ext cx="4536504" cy="3456385"/>
            </a:xfrm>
            <a:custGeom>
              <a:avLst/>
              <a:gdLst/>
              <a:ahLst/>
              <a:cxnLst>
                <a:cxn ang="0">
                  <a:pos x="1232" y="326"/>
                </a:cxn>
                <a:cxn ang="0">
                  <a:pos x="1155" y="233"/>
                </a:cxn>
                <a:cxn ang="0">
                  <a:pos x="1099" y="188"/>
                </a:cxn>
                <a:cxn ang="0">
                  <a:pos x="1029" y="138"/>
                </a:cxn>
                <a:cxn ang="0">
                  <a:pos x="941" y="84"/>
                </a:cxn>
                <a:cxn ang="0">
                  <a:pos x="846" y="42"/>
                </a:cxn>
                <a:cxn ang="0">
                  <a:pos x="747" y="16"/>
                </a:cxn>
                <a:cxn ang="0">
                  <a:pos x="647" y="2"/>
                </a:cxn>
                <a:cxn ang="0">
                  <a:pos x="545" y="2"/>
                </a:cxn>
                <a:cxn ang="0">
                  <a:pos x="441" y="16"/>
                </a:cxn>
                <a:cxn ang="0">
                  <a:pos x="387" y="28"/>
                </a:cxn>
                <a:cxn ang="0">
                  <a:pos x="354" y="36"/>
                </a:cxn>
                <a:cxn ang="0">
                  <a:pos x="318" y="47"/>
                </a:cxn>
                <a:cxn ang="0">
                  <a:pos x="283" y="60"/>
                </a:cxn>
                <a:cxn ang="0">
                  <a:pos x="249" y="77"/>
                </a:cxn>
                <a:cxn ang="0">
                  <a:pos x="221" y="96"/>
                </a:cxn>
                <a:cxn ang="0">
                  <a:pos x="199" y="120"/>
                </a:cxn>
                <a:cxn ang="0">
                  <a:pos x="171" y="158"/>
                </a:cxn>
                <a:cxn ang="0">
                  <a:pos x="143" y="194"/>
                </a:cxn>
                <a:cxn ang="0">
                  <a:pos x="114" y="230"/>
                </a:cxn>
                <a:cxn ang="0">
                  <a:pos x="86" y="267"/>
                </a:cxn>
                <a:cxn ang="0">
                  <a:pos x="60" y="305"/>
                </a:cxn>
                <a:cxn ang="0">
                  <a:pos x="38" y="346"/>
                </a:cxn>
                <a:cxn ang="0">
                  <a:pos x="15" y="414"/>
                </a:cxn>
                <a:cxn ang="0">
                  <a:pos x="0" y="540"/>
                </a:cxn>
                <a:cxn ang="0">
                  <a:pos x="9" y="681"/>
                </a:cxn>
                <a:cxn ang="0">
                  <a:pos x="39" y="825"/>
                </a:cxn>
                <a:cxn ang="0">
                  <a:pos x="89" y="964"/>
                </a:cxn>
                <a:cxn ang="0">
                  <a:pos x="152" y="1090"/>
                </a:cxn>
                <a:cxn ang="0">
                  <a:pos x="227" y="1193"/>
                </a:cxn>
                <a:cxn ang="0">
                  <a:pos x="732" y="1683"/>
                </a:cxn>
                <a:cxn ang="0">
                  <a:pos x="770" y="1727"/>
                </a:cxn>
                <a:cxn ang="0">
                  <a:pos x="807" y="1774"/>
                </a:cxn>
                <a:cxn ang="0">
                  <a:pos x="842" y="1823"/>
                </a:cxn>
                <a:cxn ang="0">
                  <a:pos x="876" y="1872"/>
                </a:cxn>
                <a:cxn ang="0">
                  <a:pos x="909" y="1920"/>
                </a:cxn>
                <a:cxn ang="0">
                  <a:pos x="953" y="1992"/>
                </a:cxn>
                <a:cxn ang="0">
                  <a:pos x="993" y="2037"/>
                </a:cxn>
                <a:cxn ang="0">
                  <a:pos x="1022" y="2033"/>
                </a:cxn>
                <a:cxn ang="0">
                  <a:pos x="1100" y="1998"/>
                </a:cxn>
                <a:cxn ang="0">
                  <a:pos x="1175" y="1956"/>
                </a:cxn>
                <a:cxn ang="0">
                  <a:pos x="1226" y="1879"/>
                </a:cxn>
                <a:cxn ang="0">
                  <a:pos x="1284" y="1793"/>
                </a:cxn>
                <a:cxn ang="0">
                  <a:pos x="1361" y="1699"/>
                </a:cxn>
                <a:cxn ang="0">
                  <a:pos x="1439" y="1606"/>
                </a:cxn>
                <a:cxn ang="0">
                  <a:pos x="1500" y="1537"/>
                </a:cxn>
                <a:cxn ang="0">
                  <a:pos x="1530" y="1487"/>
                </a:cxn>
                <a:cxn ang="0">
                  <a:pos x="2088" y="737"/>
                </a:cxn>
                <a:cxn ang="0">
                  <a:pos x="2113" y="664"/>
                </a:cxn>
                <a:cxn ang="0">
                  <a:pos x="2136" y="485"/>
                </a:cxn>
                <a:cxn ang="0">
                  <a:pos x="2091" y="327"/>
                </a:cxn>
                <a:cxn ang="0">
                  <a:pos x="1998" y="196"/>
                </a:cxn>
                <a:cxn ang="0">
                  <a:pos x="1868" y="106"/>
                </a:cxn>
                <a:cxn ang="0">
                  <a:pos x="1719" y="64"/>
                </a:cxn>
                <a:cxn ang="0">
                  <a:pos x="1568" y="82"/>
                </a:cxn>
                <a:cxn ang="0">
                  <a:pos x="1461" y="138"/>
                </a:cxn>
                <a:cxn ang="0">
                  <a:pos x="1421" y="158"/>
                </a:cxn>
                <a:cxn ang="0">
                  <a:pos x="1379" y="177"/>
                </a:cxn>
                <a:cxn ang="0">
                  <a:pos x="1261" y="299"/>
                </a:cxn>
              </a:cxnLst>
              <a:rect l="0" t="0" r="r" b="b"/>
              <a:pathLst>
                <a:path w="2136" h="2039">
                  <a:moveTo>
                    <a:pt x="1248" y="314"/>
                  </a:moveTo>
                  <a:lnTo>
                    <a:pt x="1238" y="322"/>
                  </a:lnTo>
                  <a:lnTo>
                    <a:pt x="1232" y="326"/>
                  </a:lnTo>
                  <a:lnTo>
                    <a:pt x="1227" y="324"/>
                  </a:lnTo>
                  <a:lnTo>
                    <a:pt x="1223" y="321"/>
                  </a:lnTo>
                  <a:lnTo>
                    <a:pt x="1155" y="233"/>
                  </a:lnTo>
                  <a:lnTo>
                    <a:pt x="1139" y="216"/>
                  </a:lnTo>
                  <a:lnTo>
                    <a:pt x="1119" y="201"/>
                  </a:lnTo>
                  <a:lnTo>
                    <a:pt x="1099" y="188"/>
                  </a:lnTo>
                  <a:lnTo>
                    <a:pt x="1077" y="174"/>
                  </a:lnTo>
                  <a:lnTo>
                    <a:pt x="1058" y="160"/>
                  </a:lnTo>
                  <a:lnTo>
                    <a:pt x="1029" y="138"/>
                  </a:lnTo>
                  <a:lnTo>
                    <a:pt x="1001" y="119"/>
                  </a:lnTo>
                  <a:lnTo>
                    <a:pt x="971" y="101"/>
                  </a:lnTo>
                  <a:lnTo>
                    <a:pt x="941" y="84"/>
                  </a:lnTo>
                  <a:lnTo>
                    <a:pt x="909" y="69"/>
                  </a:lnTo>
                  <a:lnTo>
                    <a:pt x="878" y="56"/>
                  </a:lnTo>
                  <a:lnTo>
                    <a:pt x="846" y="42"/>
                  </a:lnTo>
                  <a:lnTo>
                    <a:pt x="813" y="33"/>
                  </a:lnTo>
                  <a:lnTo>
                    <a:pt x="781" y="23"/>
                  </a:lnTo>
                  <a:lnTo>
                    <a:pt x="747" y="16"/>
                  </a:lnTo>
                  <a:lnTo>
                    <a:pt x="715" y="9"/>
                  </a:lnTo>
                  <a:lnTo>
                    <a:pt x="681" y="5"/>
                  </a:lnTo>
                  <a:lnTo>
                    <a:pt x="647" y="2"/>
                  </a:lnTo>
                  <a:lnTo>
                    <a:pt x="613" y="0"/>
                  </a:lnTo>
                  <a:lnTo>
                    <a:pt x="579" y="0"/>
                  </a:lnTo>
                  <a:lnTo>
                    <a:pt x="545" y="2"/>
                  </a:lnTo>
                  <a:lnTo>
                    <a:pt x="510" y="5"/>
                  </a:lnTo>
                  <a:lnTo>
                    <a:pt x="476" y="9"/>
                  </a:lnTo>
                  <a:lnTo>
                    <a:pt x="441" y="16"/>
                  </a:lnTo>
                  <a:lnTo>
                    <a:pt x="408" y="23"/>
                  </a:lnTo>
                  <a:lnTo>
                    <a:pt x="398" y="26"/>
                  </a:lnTo>
                  <a:lnTo>
                    <a:pt x="387" y="28"/>
                  </a:lnTo>
                  <a:lnTo>
                    <a:pt x="377" y="30"/>
                  </a:lnTo>
                  <a:lnTo>
                    <a:pt x="366" y="34"/>
                  </a:lnTo>
                  <a:lnTo>
                    <a:pt x="354" y="36"/>
                  </a:lnTo>
                  <a:lnTo>
                    <a:pt x="342" y="40"/>
                  </a:lnTo>
                  <a:lnTo>
                    <a:pt x="330" y="44"/>
                  </a:lnTo>
                  <a:lnTo>
                    <a:pt x="318" y="47"/>
                  </a:lnTo>
                  <a:lnTo>
                    <a:pt x="306" y="52"/>
                  </a:lnTo>
                  <a:lnTo>
                    <a:pt x="295" y="57"/>
                  </a:lnTo>
                  <a:lnTo>
                    <a:pt x="283" y="60"/>
                  </a:lnTo>
                  <a:lnTo>
                    <a:pt x="271" y="66"/>
                  </a:lnTo>
                  <a:lnTo>
                    <a:pt x="260" y="71"/>
                  </a:lnTo>
                  <a:lnTo>
                    <a:pt x="249" y="77"/>
                  </a:lnTo>
                  <a:lnTo>
                    <a:pt x="240" y="83"/>
                  </a:lnTo>
                  <a:lnTo>
                    <a:pt x="230" y="90"/>
                  </a:lnTo>
                  <a:lnTo>
                    <a:pt x="221" y="96"/>
                  </a:lnTo>
                  <a:lnTo>
                    <a:pt x="212" y="105"/>
                  </a:lnTo>
                  <a:lnTo>
                    <a:pt x="205" y="112"/>
                  </a:lnTo>
                  <a:lnTo>
                    <a:pt x="199" y="120"/>
                  </a:lnTo>
                  <a:lnTo>
                    <a:pt x="191" y="134"/>
                  </a:lnTo>
                  <a:lnTo>
                    <a:pt x="181" y="146"/>
                  </a:lnTo>
                  <a:lnTo>
                    <a:pt x="171" y="158"/>
                  </a:lnTo>
                  <a:lnTo>
                    <a:pt x="163" y="170"/>
                  </a:lnTo>
                  <a:lnTo>
                    <a:pt x="153" y="182"/>
                  </a:lnTo>
                  <a:lnTo>
                    <a:pt x="143" y="194"/>
                  </a:lnTo>
                  <a:lnTo>
                    <a:pt x="133" y="206"/>
                  </a:lnTo>
                  <a:lnTo>
                    <a:pt x="123" y="218"/>
                  </a:lnTo>
                  <a:lnTo>
                    <a:pt x="114" y="230"/>
                  </a:lnTo>
                  <a:lnTo>
                    <a:pt x="104" y="242"/>
                  </a:lnTo>
                  <a:lnTo>
                    <a:pt x="95" y="254"/>
                  </a:lnTo>
                  <a:lnTo>
                    <a:pt x="86" y="267"/>
                  </a:lnTo>
                  <a:lnTo>
                    <a:pt x="77" y="279"/>
                  </a:lnTo>
                  <a:lnTo>
                    <a:pt x="68" y="292"/>
                  </a:lnTo>
                  <a:lnTo>
                    <a:pt x="60" y="305"/>
                  </a:lnTo>
                  <a:lnTo>
                    <a:pt x="53" y="318"/>
                  </a:lnTo>
                  <a:lnTo>
                    <a:pt x="45" y="333"/>
                  </a:lnTo>
                  <a:lnTo>
                    <a:pt x="38" y="346"/>
                  </a:lnTo>
                  <a:lnTo>
                    <a:pt x="32" y="362"/>
                  </a:lnTo>
                  <a:lnTo>
                    <a:pt x="26" y="376"/>
                  </a:lnTo>
                  <a:lnTo>
                    <a:pt x="15" y="414"/>
                  </a:lnTo>
                  <a:lnTo>
                    <a:pt x="7" y="454"/>
                  </a:lnTo>
                  <a:lnTo>
                    <a:pt x="2" y="496"/>
                  </a:lnTo>
                  <a:lnTo>
                    <a:pt x="0" y="540"/>
                  </a:lnTo>
                  <a:lnTo>
                    <a:pt x="1" y="586"/>
                  </a:lnTo>
                  <a:lnTo>
                    <a:pt x="3" y="633"/>
                  </a:lnTo>
                  <a:lnTo>
                    <a:pt x="9" y="681"/>
                  </a:lnTo>
                  <a:lnTo>
                    <a:pt x="18" y="729"/>
                  </a:lnTo>
                  <a:lnTo>
                    <a:pt x="27" y="777"/>
                  </a:lnTo>
                  <a:lnTo>
                    <a:pt x="39" y="825"/>
                  </a:lnTo>
                  <a:lnTo>
                    <a:pt x="54" y="872"/>
                  </a:lnTo>
                  <a:lnTo>
                    <a:pt x="71" y="918"/>
                  </a:lnTo>
                  <a:lnTo>
                    <a:pt x="89" y="964"/>
                  </a:lnTo>
                  <a:lnTo>
                    <a:pt x="108" y="1007"/>
                  </a:lnTo>
                  <a:lnTo>
                    <a:pt x="129" y="1049"/>
                  </a:lnTo>
                  <a:lnTo>
                    <a:pt x="152" y="1090"/>
                  </a:lnTo>
                  <a:lnTo>
                    <a:pt x="176" y="1127"/>
                  </a:lnTo>
                  <a:lnTo>
                    <a:pt x="200" y="1162"/>
                  </a:lnTo>
                  <a:lnTo>
                    <a:pt x="227" y="1193"/>
                  </a:lnTo>
                  <a:lnTo>
                    <a:pt x="253" y="1221"/>
                  </a:lnTo>
                  <a:lnTo>
                    <a:pt x="719" y="1668"/>
                  </a:lnTo>
                  <a:lnTo>
                    <a:pt x="732" y="1683"/>
                  </a:lnTo>
                  <a:lnTo>
                    <a:pt x="745" y="1697"/>
                  </a:lnTo>
                  <a:lnTo>
                    <a:pt x="758" y="1711"/>
                  </a:lnTo>
                  <a:lnTo>
                    <a:pt x="770" y="1727"/>
                  </a:lnTo>
                  <a:lnTo>
                    <a:pt x="783" y="1743"/>
                  </a:lnTo>
                  <a:lnTo>
                    <a:pt x="795" y="1758"/>
                  </a:lnTo>
                  <a:lnTo>
                    <a:pt x="807" y="1774"/>
                  </a:lnTo>
                  <a:lnTo>
                    <a:pt x="818" y="1791"/>
                  </a:lnTo>
                  <a:lnTo>
                    <a:pt x="830" y="1807"/>
                  </a:lnTo>
                  <a:lnTo>
                    <a:pt x="842" y="1823"/>
                  </a:lnTo>
                  <a:lnTo>
                    <a:pt x="853" y="1840"/>
                  </a:lnTo>
                  <a:lnTo>
                    <a:pt x="864" y="1857"/>
                  </a:lnTo>
                  <a:lnTo>
                    <a:pt x="876" y="1872"/>
                  </a:lnTo>
                  <a:lnTo>
                    <a:pt x="887" y="1889"/>
                  </a:lnTo>
                  <a:lnTo>
                    <a:pt x="899" y="1905"/>
                  </a:lnTo>
                  <a:lnTo>
                    <a:pt x="909" y="1920"/>
                  </a:lnTo>
                  <a:lnTo>
                    <a:pt x="923" y="1941"/>
                  </a:lnTo>
                  <a:lnTo>
                    <a:pt x="937" y="1966"/>
                  </a:lnTo>
                  <a:lnTo>
                    <a:pt x="953" y="1992"/>
                  </a:lnTo>
                  <a:lnTo>
                    <a:pt x="968" y="2015"/>
                  </a:lnTo>
                  <a:lnTo>
                    <a:pt x="981" y="2028"/>
                  </a:lnTo>
                  <a:lnTo>
                    <a:pt x="993" y="2037"/>
                  </a:lnTo>
                  <a:lnTo>
                    <a:pt x="1003" y="2039"/>
                  </a:lnTo>
                  <a:lnTo>
                    <a:pt x="1011" y="2038"/>
                  </a:lnTo>
                  <a:lnTo>
                    <a:pt x="1022" y="2033"/>
                  </a:lnTo>
                  <a:lnTo>
                    <a:pt x="1047" y="2021"/>
                  </a:lnTo>
                  <a:lnTo>
                    <a:pt x="1074" y="2009"/>
                  </a:lnTo>
                  <a:lnTo>
                    <a:pt x="1100" y="1998"/>
                  </a:lnTo>
                  <a:lnTo>
                    <a:pt x="1127" y="1985"/>
                  </a:lnTo>
                  <a:lnTo>
                    <a:pt x="1152" y="1972"/>
                  </a:lnTo>
                  <a:lnTo>
                    <a:pt x="1175" y="1956"/>
                  </a:lnTo>
                  <a:lnTo>
                    <a:pt x="1188" y="1941"/>
                  </a:lnTo>
                  <a:lnTo>
                    <a:pt x="1206" y="1912"/>
                  </a:lnTo>
                  <a:lnTo>
                    <a:pt x="1226" y="1879"/>
                  </a:lnTo>
                  <a:lnTo>
                    <a:pt x="1245" y="1847"/>
                  </a:lnTo>
                  <a:lnTo>
                    <a:pt x="1260" y="1824"/>
                  </a:lnTo>
                  <a:lnTo>
                    <a:pt x="1284" y="1793"/>
                  </a:lnTo>
                  <a:lnTo>
                    <a:pt x="1309" y="1761"/>
                  </a:lnTo>
                  <a:lnTo>
                    <a:pt x="1335" y="1729"/>
                  </a:lnTo>
                  <a:lnTo>
                    <a:pt x="1361" y="1699"/>
                  </a:lnTo>
                  <a:lnTo>
                    <a:pt x="1387" y="1668"/>
                  </a:lnTo>
                  <a:lnTo>
                    <a:pt x="1412" y="1637"/>
                  </a:lnTo>
                  <a:lnTo>
                    <a:pt x="1439" y="1606"/>
                  </a:lnTo>
                  <a:lnTo>
                    <a:pt x="1463" y="1575"/>
                  </a:lnTo>
                  <a:lnTo>
                    <a:pt x="1481" y="1555"/>
                  </a:lnTo>
                  <a:lnTo>
                    <a:pt x="1500" y="1537"/>
                  </a:lnTo>
                  <a:lnTo>
                    <a:pt x="1518" y="1517"/>
                  </a:lnTo>
                  <a:lnTo>
                    <a:pt x="1524" y="1501"/>
                  </a:lnTo>
                  <a:lnTo>
                    <a:pt x="1530" y="1487"/>
                  </a:lnTo>
                  <a:lnTo>
                    <a:pt x="2066" y="780"/>
                  </a:lnTo>
                  <a:lnTo>
                    <a:pt x="2077" y="760"/>
                  </a:lnTo>
                  <a:lnTo>
                    <a:pt x="2088" y="737"/>
                  </a:lnTo>
                  <a:lnTo>
                    <a:pt x="2097" y="711"/>
                  </a:lnTo>
                  <a:lnTo>
                    <a:pt x="2106" y="686"/>
                  </a:lnTo>
                  <a:lnTo>
                    <a:pt x="2113" y="664"/>
                  </a:lnTo>
                  <a:lnTo>
                    <a:pt x="2129" y="603"/>
                  </a:lnTo>
                  <a:lnTo>
                    <a:pt x="2136" y="543"/>
                  </a:lnTo>
                  <a:lnTo>
                    <a:pt x="2136" y="485"/>
                  </a:lnTo>
                  <a:lnTo>
                    <a:pt x="2127" y="430"/>
                  </a:lnTo>
                  <a:lnTo>
                    <a:pt x="2113" y="377"/>
                  </a:lnTo>
                  <a:lnTo>
                    <a:pt x="2091" y="327"/>
                  </a:lnTo>
                  <a:lnTo>
                    <a:pt x="2065" y="279"/>
                  </a:lnTo>
                  <a:lnTo>
                    <a:pt x="2034" y="236"/>
                  </a:lnTo>
                  <a:lnTo>
                    <a:pt x="1998" y="196"/>
                  </a:lnTo>
                  <a:lnTo>
                    <a:pt x="1957" y="161"/>
                  </a:lnTo>
                  <a:lnTo>
                    <a:pt x="1914" y="131"/>
                  </a:lnTo>
                  <a:lnTo>
                    <a:pt x="1868" y="106"/>
                  </a:lnTo>
                  <a:lnTo>
                    <a:pt x="1820" y="86"/>
                  </a:lnTo>
                  <a:lnTo>
                    <a:pt x="1770" y="72"/>
                  </a:lnTo>
                  <a:lnTo>
                    <a:pt x="1719" y="64"/>
                  </a:lnTo>
                  <a:lnTo>
                    <a:pt x="1669" y="63"/>
                  </a:lnTo>
                  <a:lnTo>
                    <a:pt x="1619" y="69"/>
                  </a:lnTo>
                  <a:lnTo>
                    <a:pt x="1568" y="82"/>
                  </a:lnTo>
                  <a:lnTo>
                    <a:pt x="1520" y="102"/>
                  </a:lnTo>
                  <a:lnTo>
                    <a:pt x="1473" y="131"/>
                  </a:lnTo>
                  <a:lnTo>
                    <a:pt x="1461" y="138"/>
                  </a:lnTo>
                  <a:lnTo>
                    <a:pt x="1448" y="146"/>
                  </a:lnTo>
                  <a:lnTo>
                    <a:pt x="1434" y="152"/>
                  </a:lnTo>
                  <a:lnTo>
                    <a:pt x="1421" y="158"/>
                  </a:lnTo>
                  <a:lnTo>
                    <a:pt x="1406" y="164"/>
                  </a:lnTo>
                  <a:lnTo>
                    <a:pt x="1392" y="170"/>
                  </a:lnTo>
                  <a:lnTo>
                    <a:pt x="1379" y="177"/>
                  </a:lnTo>
                  <a:lnTo>
                    <a:pt x="1367" y="185"/>
                  </a:lnTo>
                  <a:lnTo>
                    <a:pt x="1356" y="196"/>
                  </a:lnTo>
                  <a:lnTo>
                    <a:pt x="1261" y="299"/>
                  </a:lnTo>
                  <a:lnTo>
                    <a:pt x="1248" y="314"/>
                  </a:lnTo>
                  <a:close/>
                </a:path>
              </a:pathLst>
            </a:custGeom>
            <a:solidFill>
              <a:srgbClr val="E309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" name="Freeform 265"/>
            <p:cNvSpPr>
              <a:spLocks/>
            </p:cNvSpPr>
            <p:nvPr/>
          </p:nvSpPr>
          <p:spPr bwMode="auto">
            <a:xfrm>
              <a:off x="2080051" y="1455236"/>
              <a:ext cx="4005297" cy="2981979"/>
            </a:xfrm>
            <a:custGeom>
              <a:avLst/>
              <a:gdLst/>
              <a:ahLst/>
              <a:cxnLst>
                <a:cxn ang="0">
                  <a:pos x="1040" y="348"/>
                </a:cxn>
                <a:cxn ang="0">
                  <a:pos x="1052" y="358"/>
                </a:cxn>
                <a:cxn ang="0">
                  <a:pos x="1063" y="358"/>
                </a:cxn>
                <a:cxn ang="0">
                  <a:pos x="1076" y="349"/>
                </a:cxn>
                <a:cxn ang="0">
                  <a:pos x="1094" y="333"/>
                </a:cxn>
                <a:cxn ang="0">
                  <a:pos x="1247" y="163"/>
                </a:cxn>
                <a:cxn ang="0">
                  <a:pos x="1382" y="88"/>
                </a:cxn>
                <a:cxn ang="0">
                  <a:pos x="1528" y="76"/>
                </a:cxn>
                <a:cxn ang="0">
                  <a:pos x="1666" y="118"/>
                </a:cxn>
                <a:cxn ang="0">
                  <a:pos x="1781" y="205"/>
                </a:cxn>
                <a:cxn ang="0">
                  <a:pos x="1860" y="330"/>
                </a:cxn>
                <a:cxn ang="0">
                  <a:pos x="1886" y="484"/>
                </a:cxn>
                <a:cxn ang="0">
                  <a:pos x="1870" y="588"/>
                </a:cxn>
                <a:cxn ang="0">
                  <a:pos x="1843" y="659"/>
                </a:cxn>
                <a:cxn ang="0">
                  <a:pos x="1807" y="725"/>
                </a:cxn>
                <a:cxn ang="0">
                  <a:pos x="1765" y="789"/>
                </a:cxn>
                <a:cxn ang="0">
                  <a:pos x="1718" y="849"/>
                </a:cxn>
                <a:cxn ang="0">
                  <a:pos x="1669" y="906"/>
                </a:cxn>
                <a:cxn ang="0">
                  <a:pos x="1620" y="962"/>
                </a:cxn>
                <a:cxn ang="0">
                  <a:pos x="1579" y="1020"/>
                </a:cxn>
                <a:cxn ang="0">
                  <a:pos x="1542" y="1080"/>
                </a:cxn>
                <a:cxn ang="0">
                  <a:pos x="1496" y="1142"/>
                </a:cxn>
                <a:cxn ang="0">
                  <a:pos x="1410" y="1256"/>
                </a:cxn>
                <a:cxn ang="0">
                  <a:pos x="1368" y="1310"/>
                </a:cxn>
                <a:cxn ang="0">
                  <a:pos x="1314" y="1392"/>
                </a:cxn>
                <a:cxn ang="0">
                  <a:pos x="1229" y="1496"/>
                </a:cxn>
                <a:cxn ang="0">
                  <a:pos x="1159" y="1583"/>
                </a:cxn>
                <a:cxn ang="0">
                  <a:pos x="1116" y="1625"/>
                </a:cxn>
                <a:cxn ang="0">
                  <a:pos x="1072" y="1694"/>
                </a:cxn>
                <a:cxn ang="0">
                  <a:pos x="1030" y="1721"/>
                </a:cxn>
                <a:cxn ang="0">
                  <a:pos x="1002" y="1757"/>
                </a:cxn>
                <a:cxn ang="0">
                  <a:pos x="968" y="1750"/>
                </a:cxn>
                <a:cxn ang="0">
                  <a:pos x="913" y="1679"/>
                </a:cxn>
                <a:cxn ang="0">
                  <a:pos x="877" y="1626"/>
                </a:cxn>
                <a:cxn ang="0">
                  <a:pos x="846" y="1583"/>
                </a:cxn>
                <a:cxn ang="0">
                  <a:pos x="815" y="1541"/>
                </a:cxn>
                <a:cxn ang="0">
                  <a:pos x="782" y="1499"/>
                </a:cxn>
                <a:cxn ang="0">
                  <a:pos x="749" y="1458"/>
                </a:cxn>
                <a:cxn ang="0">
                  <a:pos x="713" y="1420"/>
                </a:cxn>
                <a:cxn ang="0">
                  <a:pos x="677" y="1382"/>
                </a:cxn>
                <a:cxn ang="0">
                  <a:pos x="163" y="888"/>
                </a:cxn>
                <a:cxn ang="0">
                  <a:pos x="119" y="810"/>
                </a:cxn>
                <a:cxn ang="0">
                  <a:pos x="79" y="713"/>
                </a:cxn>
                <a:cxn ang="0">
                  <a:pos x="46" y="607"/>
                </a:cxn>
                <a:cxn ang="0">
                  <a:pos x="19" y="502"/>
                </a:cxn>
                <a:cxn ang="0">
                  <a:pos x="4" y="406"/>
                </a:cxn>
                <a:cxn ang="0">
                  <a:pos x="0" y="328"/>
                </a:cxn>
                <a:cxn ang="0">
                  <a:pos x="1" y="298"/>
                </a:cxn>
                <a:cxn ang="0">
                  <a:pos x="1" y="269"/>
                </a:cxn>
                <a:cxn ang="0">
                  <a:pos x="2" y="239"/>
                </a:cxn>
                <a:cxn ang="0">
                  <a:pos x="6" y="209"/>
                </a:cxn>
                <a:cxn ang="0">
                  <a:pos x="13" y="180"/>
                </a:cxn>
                <a:cxn ang="0">
                  <a:pos x="25" y="154"/>
                </a:cxn>
                <a:cxn ang="0">
                  <a:pos x="65" y="105"/>
                </a:cxn>
                <a:cxn ang="0">
                  <a:pos x="176" y="35"/>
                </a:cxn>
                <a:cxn ang="0">
                  <a:pos x="316" y="3"/>
                </a:cxn>
                <a:cxn ang="0">
                  <a:pos x="468" y="4"/>
                </a:cxn>
                <a:cxn ang="0">
                  <a:pos x="622" y="34"/>
                </a:cxn>
                <a:cxn ang="0">
                  <a:pos x="761" y="88"/>
                </a:cxn>
                <a:cxn ang="0">
                  <a:pos x="872" y="162"/>
                </a:cxn>
              </a:cxnLst>
              <a:rect l="0" t="0" r="r" b="b"/>
              <a:pathLst>
                <a:path w="1886" h="1762">
                  <a:moveTo>
                    <a:pt x="1031" y="339"/>
                  </a:moveTo>
                  <a:lnTo>
                    <a:pt x="1036" y="343"/>
                  </a:lnTo>
                  <a:lnTo>
                    <a:pt x="1040" y="348"/>
                  </a:lnTo>
                  <a:lnTo>
                    <a:pt x="1044" y="352"/>
                  </a:lnTo>
                  <a:lnTo>
                    <a:pt x="1049" y="355"/>
                  </a:lnTo>
                  <a:lnTo>
                    <a:pt x="1052" y="358"/>
                  </a:lnTo>
                  <a:lnTo>
                    <a:pt x="1056" y="359"/>
                  </a:lnTo>
                  <a:lnTo>
                    <a:pt x="1060" y="359"/>
                  </a:lnTo>
                  <a:lnTo>
                    <a:pt x="1063" y="358"/>
                  </a:lnTo>
                  <a:lnTo>
                    <a:pt x="1068" y="357"/>
                  </a:lnTo>
                  <a:lnTo>
                    <a:pt x="1072" y="353"/>
                  </a:lnTo>
                  <a:lnTo>
                    <a:pt x="1076" y="349"/>
                  </a:lnTo>
                  <a:lnTo>
                    <a:pt x="1082" y="345"/>
                  </a:lnTo>
                  <a:lnTo>
                    <a:pt x="1087" y="339"/>
                  </a:lnTo>
                  <a:lnTo>
                    <a:pt x="1094" y="333"/>
                  </a:lnTo>
                  <a:lnTo>
                    <a:pt x="1100" y="324"/>
                  </a:lnTo>
                  <a:lnTo>
                    <a:pt x="1206" y="204"/>
                  </a:lnTo>
                  <a:lnTo>
                    <a:pt x="1247" y="163"/>
                  </a:lnTo>
                  <a:lnTo>
                    <a:pt x="1290" y="131"/>
                  </a:lnTo>
                  <a:lnTo>
                    <a:pt x="1336" y="106"/>
                  </a:lnTo>
                  <a:lnTo>
                    <a:pt x="1382" y="88"/>
                  </a:lnTo>
                  <a:lnTo>
                    <a:pt x="1430" y="77"/>
                  </a:lnTo>
                  <a:lnTo>
                    <a:pt x="1480" y="73"/>
                  </a:lnTo>
                  <a:lnTo>
                    <a:pt x="1528" y="76"/>
                  </a:lnTo>
                  <a:lnTo>
                    <a:pt x="1574" y="84"/>
                  </a:lnTo>
                  <a:lnTo>
                    <a:pt x="1621" y="97"/>
                  </a:lnTo>
                  <a:lnTo>
                    <a:pt x="1666" y="118"/>
                  </a:lnTo>
                  <a:lnTo>
                    <a:pt x="1708" y="142"/>
                  </a:lnTo>
                  <a:lnTo>
                    <a:pt x="1746" y="172"/>
                  </a:lnTo>
                  <a:lnTo>
                    <a:pt x="1781" y="205"/>
                  </a:lnTo>
                  <a:lnTo>
                    <a:pt x="1812" y="243"/>
                  </a:lnTo>
                  <a:lnTo>
                    <a:pt x="1838" y="285"/>
                  </a:lnTo>
                  <a:lnTo>
                    <a:pt x="1860" y="330"/>
                  </a:lnTo>
                  <a:lnTo>
                    <a:pt x="1876" y="378"/>
                  </a:lnTo>
                  <a:lnTo>
                    <a:pt x="1884" y="430"/>
                  </a:lnTo>
                  <a:lnTo>
                    <a:pt x="1886" y="484"/>
                  </a:lnTo>
                  <a:lnTo>
                    <a:pt x="1880" y="539"/>
                  </a:lnTo>
                  <a:lnTo>
                    <a:pt x="1876" y="564"/>
                  </a:lnTo>
                  <a:lnTo>
                    <a:pt x="1870" y="588"/>
                  </a:lnTo>
                  <a:lnTo>
                    <a:pt x="1862" y="612"/>
                  </a:lnTo>
                  <a:lnTo>
                    <a:pt x="1853" y="636"/>
                  </a:lnTo>
                  <a:lnTo>
                    <a:pt x="1843" y="659"/>
                  </a:lnTo>
                  <a:lnTo>
                    <a:pt x="1832" y="682"/>
                  </a:lnTo>
                  <a:lnTo>
                    <a:pt x="1820" y="703"/>
                  </a:lnTo>
                  <a:lnTo>
                    <a:pt x="1807" y="725"/>
                  </a:lnTo>
                  <a:lnTo>
                    <a:pt x="1794" y="747"/>
                  </a:lnTo>
                  <a:lnTo>
                    <a:pt x="1780" y="768"/>
                  </a:lnTo>
                  <a:lnTo>
                    <a:pt x="1765" y="789"/>
                  </a:lnTo>
                  <a:lnTo>
                    <a:pt x="1750" y="809"/>
                  </a:lnTo>
                  <a:lnTo>
                    <a:pt x="1734" y="828"/>
                  </a:lnTo>
                  <a:lnTo>
                    <a:pt x="1718" y="849"/>
                  </a:lnTo>
                  <a:lnTo>
                    <a:pt x="1702" y="868"/>
                  </a:lnTo>
                  <a:lnTo>
                    <a:pt x="1686" y="887"/>
                  </a:lnTo>
                  <a:lnTo>
                    <a:pt x="1669" y="906"/>
                  </a:lnTo>
                  <a:lnTo>
                    <a:pt x="1652" y="925"/>
                  </a:lnTo>
                  <a:lnTo>
                    <a:pt x="1637" y="944"/>
                  </a:lnTo>
                  <a:lnTo>
                    <a:pt x="1620" y="962"/>
                  </a:lnTo>
                  <a:lnTo>
                    <a:pt x="1606" y="980"/>
                  </a:lnTo>
                  <a:lnTo>
                    <a:pt x="1592" y="1000"/>
                  </a:lnTo>
                  <a:lnTo>
                    <a:pt x="1579" y="1020"/>
                  </a:lnTo>
                  <a:lnTo>
                    <a:pt x="1567" y="1039"/>
                  </a:lnTo>
                  <a:lnTo>
                    <a:pt x="1555" y="1060"/>
                  </a:lnTo>
                  <a:lnTo>
                    <a:pt x="1542" y="1080"/>
                  </a:lnTo>
                  <a:lnTo>
                    <a:pt x="1529" y="1099"/>
                  </a:lnTo>
                  <a:lnTo>
                    <a:pt x="1516" y="1117"/>
                  </a:lnTo>
                  <a:lnTo>
                    <a:pt x="1496" y="1142"/>
                  </a:lnTo>
                  <a:lnTo>
                    <a:pt x="1468" y="1181"/>
                  </a:lnTo>
                  <a:lnTo>
                    <a:pt x="1438" y="1222"/>
                  </a:lnTo>
                  <a:lnTo>
                    <a:pt x="1410" y="1256"/>
                  </a:lnTo>
                  <a:lnTo>
                    <a:pt x="1396" y="1272"/>
                  </a:lnTo>
                  <a:lnTo>
                    <a:pt x="1382" y="1286"/>
                  </a:lnTo>
                  <a:lnTo>
                    <a:pt x="1368" y="1310"/>
                  </a:lnTo>
                  <a:lnTo>
                    <a:pt x="1354" y="1337"/>
                  </a:lnTo>
                  <a:lnTo>
                    <a:pt x="1342" y="1356"/>
                  </a:lnTo>
                  <a:lnTo>
                    <a:pt x="1314" y="1392"/>
                  </a:lnTo>
                  <a:lnTo>
                    <a:pt x="1285" y="1427"/>
                  </a:lnTo>
                  <a:lnTo>
                    <a:pt x="1258" y="1462"/>
                  </a:lnTo>
                  <a:lnTo>
                    <a:pt x="1229" y="1496"/>
                  </a:lnTo>
                  <a:lnTo>
                    <a:pt x="1200" y="1531"/>
                  </a:lnTo>
                  <a:lnTo>
                    <a:pt x="1172" y="1567"/>
                  </a:lnTo>
                  <a:lnTo>
                    <a:pt x="1159" y="1583"/>
                  </a:lnTo>
                  <a:lnTo>
                    <a:pt x="1144" y="1596"/>
                  </a:lnTo>
                  <a:lnTo>
                    <a:pt x="1129" y="1609"/>
                  </a:lnTo>
                  <a:lnTo>
                    <a:pt x="1116" y="1625"/>
                  </a:lnTo>
                  <a:lnTo>
                    <a:pt x="1103" y="1649"/>
                  </a:lnTo>
                  <a:lnTo>
                    <a:pt x="1090" y="1674"/>
                  </a:lnTo>
                  <a:lnTo>
                    <a:pt x="1072" y="1694"/>
                  </a:lnTo>
                  <a:lnTo>
                    <a:pt x="1057" y="1704"/>
                  </a:lnTo>
                  <a:lnTo>
                    <a:pt x="1043" y="1712"/>
                  </a:lnTo>
                  <a:lnTo>
                    <a:pt x="1030" y="1721"/>
                  </a:lnTo>
                  <a:lnTo>
                    <a:pt x="1018" y="1733"/>
                  </a:lnTo>
                  <a:lnTo>
                    <a:pt x="1009" y="1748"/>
                  </a:lnTo>
                  <a:lnTo>
                    <a:pt x="1002" y="1757"/>
                  </a:lnTo>
                  <a:lnTo>
                    <a:pt x="991" y="1762"/>
                  </a:lnTo>
                  <a:lnTo>
                    <a:pt x="980" y="1759"/>
                  </a:lnTo>
                  <a:lnTo>
                    <a:pt x="968" y="1750"/>
                  </a:lnTo>
                  <a:lnTo>
                    <a:pt x="948" y="1727"/>
                  </a:lnTo>
                  <a:lnTo>
                    <a:pt x="930" y="1703"/>
                  </a:lnTo>
                  <a:lnTo>
                    <a:pt x="913" y="1679"/>
                  </a:lnTo>
                  <a:lnTo>
                    <a:pt x="896" y="1654"/>
                  </a:lnTo>
                  <a:lnTo>
                    <a:pt x="887" y="1640"/>
                  </a:lnTo>
                  <a:lnTo>
                    <a:pt x="877" y="1626"/>
                  </a:lnTo>
                  <a:lnTo>
                    <a:pt x="866" y="1612"/>
                  </a:lnTo>
                  <a:lnTo>
                    <a:pt x="857" y="1597"/>
                  </a:lnTo>
                  <a:lnTo>
                    <a:pt x="846" y="1583"/>
                  </a:lnTo>
                  <a:lnTo>
                    <a:pt x="836" y="1570"/>
                  </a:lnTo>
                  <a:lnTo>
                    <a:pt x="826" y="1555"/>
                  </a:lnTo>
                  <a:lnTo>
                    <a:pt x="815" y="1541"/>
                  </a:lnTo>
                  <a:lnTo>
                    <a:pt x="804" y="1526"/>
                  </a:lnTo>
                  <a:lnTo>
                    <a:pt x="793" y="1513"/>
                  </a:lnTo>
                  <a:lnTo>
                    <a:pt x="782" y="1499"/>
                  </a:lnTo>
                  <a:lnTo>
                    <a:pt x="772" y="1486"/>
                  </a:lnTo>
                  <a:lnTo>
                    <a:pt x="760" y="1472"/>
                  </a:lnTo>
                  <a:lnTo>
                    <a:pt x="749" y="1458"/>
                  </a:lnTo>
                  <a:lnTo>
                    <a:pt x="737" y="1445"/>
                  </a:lnTo>
                  <a:lnTo>
                    <a:pt x="725" y="1433"/>
                  </a:lnTo>
                  <a:lnTo>
                    <a:pt x="713" y="1420"/>
                  </a:lnTo>
                  <a:lnTo>
                    <a:pt x="701" y="1408"/>
                  </a:lnTo>
                  <a:lnTo>
                    <a:pt x="689" y="1394"/>
                  </a:lnTo>
                  <a:lnTo>
                    <a:pt x="677" y="1382"/>
                  </a:lnTo>
                  <a:lnTo>
                    <a:pt x="196" y="925"/>
                  </a:lnTo>
                  <a:lnTo>
                    <a:pt x="179" y="909"/>
                  </a:lnTo>
                  <a:lnTo>
                    <a:pt x="163" y="888"/>
                  </a:lnTo>
                  <a:lnTo>
                    <a:pt x="149" y="864"/>
                  </a:lnTo>
                  <a:lnTo>
                    <a:pt x="133" y="839"/>
                  </a:lnTo>
                  <a:lnTo>
                    <a:pt x="119" y="810"/>
                  </a:lnTo>
                  <a:lnTo>
                    <a:pt x="106" y="779"/>
                  </a:lnTo>
                  <a:lnTo>
                    <a:pt x="91" y="747"/>
                  </a:lnTo>
                  <a:lnTo>
                    <a:pt x="79" y="713"/>
                  </a:lnTo>
                  <a:lnTo>
                    <a:pt x="67" y="678"/>
                  </a:lnTo>
                  <a:lnTo>
                    <a:pt x="55" y="643"/>
                  </a:lnTo>
                  <a:lnTo>
                    <a:pt x="46" y="607"/>
                  </a:lnTo>
                  <a:lnTo>
                    <a:pt x="36" y="571"/>
                  </a:lnTo>
                  <a:lnTo>
                    <a:pt x="26" y="537"/>
                  </a:lnTo>
                  <a:lnTo>
                    <a:pt x="19" y="502"/>
                  </a:lnTo>
                  <a:lnTo>
                    <a:pt x="13" y="468"/>
                  </a:lnTo>
                  <a:lnTo>
                    <a:pt x="7" y="436"/>
                  </a:lnTo>
                  <a:lnTo>
                    <a:pt x="4" y="406"/>
                  </a:lnTo>
                  <a:lnTo>
                    <a:pt x="1" y="377"/>
                  </a:lnTo>
                  <a:lnTo>
                    <a:pt x="0" y="351"/>
                  </a:lnTo>
                  <a:lnTo>
                    <a:pt x="0" y="328"/>
                  </a:lnTo>
                  <a:lnTo>
                    <a:pt x="0" y="318"/>
                  </a:lnTo>
                  <a:lnTo>
                    <a:pt x="0" y="309"/>
                  </a:lnTo>
                  <a:lnTo>
                    <a:pt x="1" y="298"/>
                  </a:lnTo>
                  <a:lnTo>
                    <a:pt x="1" y="288"/>
                  </a:lnTo>
                  <a:lnTo>
                    <a:pt x="1" y="279"/>
                  </a:lnTo>
                  <a:lnTo>
                    <a:pt x="1" y="269"/>
                  </a:lnTo>
                  <a:lnTo>
                    <a:pt x="1" y="258"/>
                  </a:lnTo>
                  <a:lnTo>
                    <a:pt x="2" y="249"/>
                  </a:lnTo>
                  <a:lnTo>
                    <a:pt x="2" y="239"/>
                  </a:lnTo>
                  <a:lnTo>
                    <a:pt x="4" y="228"/>
                  </a:lnTo>
                  <a:lnTo>
                    <a:pt x="5" y="219"/>
                  </a:lnTo>
                  <a:lnTo>
                    <a:pt x="6" y="209"/>
                  </a:lnTo>
                  <a:lnTo>
                    <a:pt x="8" y="199"/>
                  </a:lnTo>
                  <a:lnTo>
                    <a:pt x="11" y="190"/>
                  </a:lnTo>
                  <a:lnTo>
                    <a:pt x="13" y="180"/>
                  </a:lnTo>
                  <a:lnTo>
                    <a:pt x="17" y="172"/>
                  </a:lnTo>
                  <a:lnTo>
                    <a:pt x="20" y="162"/>
                  </a:lnTo>
                  <a:lnTo>
                    <a:pt x="25" y="154"/>
                  </a:lnTo>
                  <a:lnTo>
                    <a:pt x="30" y="145"/>
                  </a:lnTo>
                  <a:lnTo>
                    <a:pt x="36" y="137"/>
                  </a:lnTo>
                  <a:lnTo>
                    <a:pt x="65" y="105"/>
                  </a:lnTo>
                  <a:lnTo>
                    <a:pt x="97" y="77"/>
                  </a:lnTo>
                  <a:lnTo>
                    <a:pt x="134" y="54"/>
                  </a:lnTo>
                  <a:lnTo>
                    <a:pt x="176" y="35"/>
                  </a:lnTo>
                  <a:lnTo>
                    <a:pt x="220" y="21"/>
                  </a:lnTo>
                  <a:lnTo>
                    <a:pt x="266" y="10"/>
                  </a:lnTo>
                  <a:lnTo>
                    <a:pt x="316" y="3"/>
                  </a:lnTo>
                  <a:lnTo>
                    <a:pt x="366" y="0"/>
                  </a:lnTo>
                  <a:lnTo>
                    <a:pt x="416" y="0"/>
                  </a:lnTo>
                  <a:lnTo>
                    <a:pt x="468" y="4"/>
                  </a:lnTo>
                  <a:lnTo>
                    <a:pt x="521" y="11"/>
                  </a:lnTo>
                  <a:lnTo>
                    <a:pt x="571" y="21"/>
                  </a:lnTo>
                  <a:lnTo>
                    <a:pt x="622" y="34"/>
                  </a:lnTo>
                  <a:lnTo>
                    <a:pt x="671" y="49"/>
                  </a:lnTo>
                  <a:lnTo>
                    <a:pt x="716" y="67"/>
                  </a:lnTo>
                  <a:lnTo>
                    <a:pt x="761" y="88"/>
                  </a:lnTo>
                  <a:lnTo>
                    <a:pt x="802" y="111"/>
                  </a:lnTo>
                  <a:lnTo>
                    <a:pt x="839" y="136"/>
                  </a:lnTo>
                  <a:lnTo>
                    <a:pt x="872" y="162"/>
                  </a:lnTo>
                  <a:lnTo>
                    <a:pt x="900" y="191"/>
                  </a:lnTo>
                  <a:lnTo>
                    <a:pt x="1031" y="3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>
                <a:solidFill>
                  <a:prstClr val="black"/>
                </a:solidFill>
              </a:endParaRPr>
            </a:p>
          </p:txBody>
        </p:sp>
      </p:grpSp>
      <p:sp>
        <p:nvSpPr>
          <p:cNvPr id="7" name="Titel 6"/>
          <p:cNvSpPr>
            <a:spLocks noGrp="1"/>
          </p:cNvSpPr>
          <p:nvPr>
            <p:ph type="title" idx="4294967295"/>
          </p:nvPr>
        </p:nvSpPr>
        <p:spPr>
          <a:xfrm>
            <a:off x="2448272" y="1916832"/>
            <a:ext cx="3563888" cy="1143000"/>
          </a:xfrm>
        </p:spPr>
        <p:txBody>
          <a:bodyPr/>
          <a:lstStyle/>
          <a:p>
            <a:r>
              <a:rPr lang="de-DE" sz="2800" dirty="0" smtClean="0">
                <a:solidFill>
                  <a:schemeClr val="tx1"/>
                </a:solidFill>
              </a:rPr>
              <a:t>First </a:t>
            </a:r>
            <a:r>
              <a:rPr lang="de-DE" sz="2800" dirty="0" err="1" smtClean="0">
                <a:solidFill>
                  <a:schemeClr val="tx1"/>
                </a:solidFill>
              </a:rPr>
              <a:t>to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the</a:t>
            </a:r>
            <a:r>
              <a:rPr lang="de-DE" sz="2800" dirty="0" smtClean="0">
                <a:solidFill>
                  <a:schemeClr val="tx1"/>
                </a:solidFill>
              </a:rPr>
              <a:t> HEART, </a:t>
            </a:r>
            <a:br>
              <a:rPr lang="de-DE" sz="2800" dirty="0" smtClean="0">
                <a:solidFill>
                  <a:schemeClr val="tx1"/>
                </a:solidFill>
              </a:rPr>
            </a:br>
            <a:r>
              <a:rPr lang="de-DE" sz="2800" dirty="0" err="1" smtClean="0">
                <a:solidFill>
                  <a:schemeClr val="tx1"/>
                </a:solidFill>
              </a:rPr>
              <a:t>then</a:t>
            </a:r>
            <a:r>
              <a:rPr lang="de-DE" sz="2800" dirty="0" smtClean="0">
                <a:solidFill>
                  <a:schemeClr val="tx1"/>
                </a:solidFill>
              </a:rPr>
              <a:t> KISS!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4" name="Titel 6"/>
          <p:cNvSpPr txBox="1">
            <a:spLocks/>
          </p:cNvSpPr>
          <p:nvPr/>
        </p:nvSpPr>
        <p:spPr>
          <a:xfrm>
            <a:off x="1475656" y="5454352"/>
            <a:ext cx="6696744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de-DE" sz="3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Kiss - </a:t>
            </a:r>
            <a:r>
              <a:rPr lang="de-DE" sz="24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eep</a:t>
            </a:r>
            <a:r>
              <a:rPr lang="de-DE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short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tupid?!</a:t>
            </a:r>
            <a:endParaRPr lang="de-DE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sz="40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endParaRPr lang="de-DE" sz="40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1475656" y="4797153"/>
            <a:ext cx="6696744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de-DE" sz="3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Kiss - </a:t>
            </a:r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eep</a:t>
            </a:r>
            <a:r>
              <a:rPr lang="de-DE" sz="2400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3200" b="1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3071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3200" b="1" dirty="0" err="1" smtClean="0">
                <a:latin typeface="Arial" pitchFamily="34" charset="0"/>
                <a:cs typeface="Arial" pitchFamily="34" charset="0"/>
              </a:rPr>
              <a:t>hort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imple!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de-DE" sz="40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el 6"/>
          <p:cNvSpPr txBox="1">
            <a:spLocks/>
          </p:cNvSpPr>
          <p:nvPr/>
        </p:nvSpPr>
        <p:spPr>
          <a:xfrm>
            <a:off x="2771800" y="557808"/>
            <a:ext cx="315996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de-DE" sz="32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WESENTLICH!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defRPr/>
            </a:pPr>
            <a:endParaRPr lang="de-DE" sz="4000" b="1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 </a:t>
            </a:r>
            <a:br>
              <a:rPr lang="de-DE" dirty="0" smtClean="0"/>
            </a:br>
            <a:r>
              <a:rPr lang="de-DE" b="1" dirty="0" smtClean="0"/>
              <a:t> </a:t>
            </a:r>
            <a:r>
              <a:rPr lang="de-DE" dirty="0" smtClean="0"/>
              <a:t> Ideen erfolgreich umsetzen-</a:t>
            </a:r>
            <a:br>
              <a:rPr lang="de-DE" dirty="0" smtClean="0"/>
            </a:br>
            <a:r>
              <a:rPr lang="de-DE" dirty="0" smtClean="0"/>
              <a:t>mit begeisternden Strategien!</a:t>
            </a:r>
            <a:br>
              <a:rPr lang="de-DE" dirty="0" smtClean="0"/>
            </a:br>
            <a:r>
              <a:rPr lang="de-DE" b="1" dirty="0" smtClean="0"/>
              <a:t> </a:t>
            </a:r>
            <a:r>
              <a:rPr lang="de-DE" dirty="0" smtClean="0"/>
              <a:t/>
            </a:r>
            <a:br>
              <a:rPr lang="de-DE" dirty="0" smtClean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de-DE" sz="2400" b="1" dirty="0" smtClean="0">
                <a:ea typeface="Calibri"/>
              </a:rPr>
              <a:t>CHARISMA1x1© - </a:t>
            </a:r>
            <a:br>
              <a:rPr lang="de-DE" sz="2400" b="1" dirty="0" smtClean="0">
                <a:ea typeface="Calibri"/>
              </a:rPr>
            </a:br>
            <a:r>
              <a:rPr lang="de-DE" sz="2400" b="1" dirty="0" smtClean="0">
                <a:ea typeface="Calibri"/>
              </a:rPr>
              <a:t>das Strategiepaket für Ausdruckskraft kennenlernen.</a:t>
            </a:r>
          </a:p>
          <a:p>
            <a:pPr lvl="0">
              <a:buNone/>
            </a:pPr>
            <a:r>
              <a:rPr lang="de-DE" sz="2400" dirty="0" smtClean="0">
                <a:ea typeface="Calibri"/>
              </a:rPr>
              <a:t>     B</a:t>
            </a:r>
            <a:r>
              <a:rPr lang="de-DE" sz="2400" dirty="0" smtClean="0">
                <a:ea typeface="Times New Roman"/>
              </a:rPr>
              <a:t>ewusste Strategien, die Ihrer Idee</a:t>
            </a:r>
            <a:r>
              <a:rPr lang="de-DE" sz="2400" b="1" dirty="0" smtClean="0">
                <a:ea typeface="Times New Roman"/>
              </a:rPr>
              <a:t> Ihre Kraft </a:t>
            </a:r>
            <a:r>
              <a:rPr lang="de-DE" sz="2400" dirty="0" smtClean="0">
                <a:ea typeface="Times New Roman"/>
              </a:rPr>
              <a:t>geben!</a:t>
            </a:r>
            <a:r>
              <a:rPr lang="de-DE" sz="2400" b="1" dirty="0" smtClean="0">
                <a:ea typeface="Times New Roman"/>
              </a:rPr>
              <a:t> </a:t>
            </a:r>
            <a:endParaRPr lang="de-DE" sz="2400" b="1" dirty="0" smtClean="0">
              <a:ea typeface="Calibri"/>
            </a:endParaRPr>
          </a:p>
          <a:p>
            <a:pPr lvl="1">
              <a:buFont typeface="Wingdings"/>
              <a:buChar char=""/>
            </a:pPr>
            <a:r>
              <a:rPr lang="de-DE" sz="2000" dirty="0" smtClean="0">
                <a:ea typeface="Calibri"/>
              </a:rPr>
              <a:t>Ihre Standpunkte selbstsicherer vertreten</a:t>
            </a:r>
          </a:p>
          <a:p>
            <a:pPr lvl="1">
              <a:buFont typeface="Wingdings"/>
              <a:buChar char=""/>
            </a:pPr>
            <a:r>
              <a:rPr lang="de-DE" sz="2000" dirty="0" smtClean="0">
                <a:ea typeface="Calibri"/>
              </a:rPr>
              <a:t>Ihre einzigartige Wirkung erfahren – Saboteure und Verstärker</a:t>
            </a:r>
          </a:p>
          <a:p>
            <a:pPr lvl="1">
              <a:buFont typeface="Wingdings"/>
              <a:buChar char=""/>
            </a:pPr>
            <a:r>
              <a:rPr lang="de-DE" sz="2000" dirty="0" smtClean="0">
                <a:ea typeface="Calibri"/>
              </a:rPr>
              <a:t>Ihre Botschaft glaubwürdig und begeisternd „verkörpern“</a:t>
            </a:r>
            <a:endParaRPr lang="de-DE" sz="2800" dirty="0" smtClean="0">
              <a:ea typeface="Times New Roman"/>
            </a:endParaRPr>
          </a:p>
          <a:p>
            <a:pPr lvl="0">
              <a:buNone/>
            </a:pPr>
            <a:r>
              <a:rPr lang="de-DE" sz="2400" b="1" dirty="0" smtClean="0">
                <a:ea typeface="Calibri"/>
              </a:rPr>
              <a:t>2. Auswahl an Strategien - wirklich ausprobieren! </a:t>
            </a:r>
          </a:p>
          <a:p>
            <a:pPr lvl="0">
              <a:buNone/>
            </a:pPr>
            <a:r>
              <a:rPr lang="de-DE" sz="2400" dirty="0" smtClean="0">
                <a:ea typeface="Calibri"/>
              </a:rPr>
              <a:t>    Learning </a:t>
            </a:r>
            <a:r>
              <a:rPr lang="de-DE" sz="2400" dirty="0" err="1" smtClean="0">
                <a:ea typeface="Calibri"/>
              </a:rPr>
              <a:t>by</a:t>
            </a:r>
            <a:r>
              <a:rPr lang="de-DE" sz="2400" dirty="0" smtClean="0">
                <a:ea typeface="Calibri"/>
              </a:rPr>
              <a:t> </a:t>
            </a:r>
            <a:r>
              <a:rPr lang="de-DE" sz="2400" dirty="0" err="1" smtClean="0">
                <a:ea typeface="Calibri"/>
              </a:rPr>
              <a:t>doing</a:t>
            </a:r>
            <a:r>
              <a:rPr lang="de-DE" sz="2400" dirty="0" smtClean="0">
                <a:ea typeface="Calibri"/>
              </a:rPr>
              <a:t> - persönliche AHA-Erlebnisse </a:t>
            </a:r>
            <a:endParaRPr lang="de-DE" sz="2400" dirty="0">
              <a:ea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8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428597" y="357166"/>
            <a:ext cx="478634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Sprache zum Erfolg</a:t>
            </a:r>
            <a:r>
              <a:rPr lang="de-DE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Führt kurz, bildhaft, erlebbar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zum Erfolg </a:t>
            </a:r>
            <a:b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als wären Sie schon dort!</a:t>
            </a:r>
            <a:endParaRPr lang="de-DE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Inhaltsplatzhalter 24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929090"/>
          </a:xfrm>
        </p:spPr>
        <p:txBody>
          <a:bodyPr>
            <a:normAutofit/>
          </a:bodyPr>
          <a:lstStyle/>
          <a:p>
            <a:r>
              <a:rPr lang="de-DE" dirty="0" smtClean="0"/>
              <a:t>Sprechen Sie einfach und positiv!</a:t>
            </a:r>
          </a:p>
          <a:p>
            <a:pPr lvl="1"/>
            <a:r>
              <a:rPr lang="de-DE" dirty="0" smtClean="0"/>
              <a:t>Nicht: Vermeiden Sie komplizierte,</a:t>
            </a:r>
            <a:br>
              <a:rPr lang="de-DE" dirty="0" smtClean="0"/>
            </a:br>
            <a:r>
              <a:rPr lang="de-DE" dirty="0" smtClean="0"/>
              <a:t>negative Satzkonstruktionen</a:t>
            </a:r>
          </a:p>
          <a:p>
            <a:pPr lvl="1"/>
            <a:r>
              <a:rPr lang="de-DE" dirty="0" smtClean="0"/>
              <a:t>Tischlerei Klug: Wir montieren Zufriedenheit!</a:t>
            </a:r>
          </a:p>
          <a:p>
            <a:r>
              <a:rPr lang="de-DE" dirty="0" smtClean="0"/>
              <a:t>Negationen können sabotieren!</a:t>
            </a:r>
          </a:p>
          <a:p>
            <a:pPr lvl="1"/>
            <a:r>
              <a:rPr lang="de-DE" dirty="0" smtClean="0"/>
              <a:t>Nur nicht auf den Baum fahren!</a:t>
            </a:r>
          </a:p>
          <a:p>
            <a:pPr lvl="1"/>
            <a:r>
              <a:rPr lang="de-DE" dirty="0" smtClean="0"/>
              <a:t>Denken Sie jetzt bitte nicht an einen duftenden, rotbackigen, saftigen Apfel und den süßsauren Saft auf Ihrer Zunge…</a:t>
            </a:r>
          </a:p>
          <a:p>
            <a:pPr lvl="1"/>
            <a:r>
              <a:rPr lang="de-DE" dirty="0" smtClean="0"/>
              <a:t>Wörter sind schneller als der Satz und geben Denkrichtung</a:t>
            </a:r>
          </a:p>
          <a:p>
            <a:r>
              <a:rPr lang="de-DE" dirty="0" smtClean="0">
                <a:solidFill>
                  <a:srgbClr val="E30916"/>
                </a:solidFill>
              </a:rPr>
              <a:t>Erfolgsworte</a:t>
            </a:r>
            <a:r>
              <a:rPr lang="de-DE" dirty="0" smtClean="0"/>
              <a:t> machen </a:t>
            </a:r>
            <a:r>
              <a:rPr lang="de-DE" dirty="0"/>
              <a:t>Bilder im Kopf</a:t>
            </a:r>
            <a:r>
              <a:rPr lang="de-DE" dirty="0" smtClean="0"/>
              <a:t>, die </a:t>
            </a:r>
            <a:r>
              <a:rPr lang="de-DE" dirty="0"/>
              <a:t>wirken und bewirken</a:t>
            </a:r>
            <a:r>
              <a:rPr lang="de-DE" dirty="0" smtClean="0"/>
              <a:t>!</a:t>
            </a:r>
          </a:p>
          <a:p>
            <a:pPr>
              <a:buNone/>
            </a:pPr>
            <a:r>
              <a:rPr lang="de-DE" sz="1200" b="0" i="1" dirty="0" smtClean="0"/>
              <a:t>Braun 19,20</a:t>
            </a:r>
            <a:endParaRPr lang="de-DE" sz="1200" b="0" i="1" dirty="0"/>
          </a:p>
        </p:txBody>
      </p:sp>
      <p:sp>
        <p:nvSpPr>
          <p:cNvPr id="5" name="Stern mit 5 Zacken 4"/>
          <p:cNvSpPr/>
          <p:nvPr/>
        </p:nvSpPr>
        <p:spPr>
          <a:xfrm>
            <a:off x="5500694" y="285728"/>
            <a:ext cx="3282624" cy="27860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533708" y="1357298"/>
            <a:ext cx="1535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Erfolgsworte</a:t>
            </a:r>
            <a:endParaRPr lang="de-DE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30916"/>
                </a:solidFill>
              </a:rPr>
              <a:t>MOTION!</a:t>
            </a:r>
            <a:r>
              <a:rPr lang="de-DE" dirty="0" smtClean="0"/>
              <a:t> – Bewegung hineinbringen!</a:t>
            </a:r>
            <a:br>
              <a:rPr lang="de-DE" dirty="0" smtClean="0"/>
            </a:br>
            <a:r>
              <a:rPr lang="de-DE" dirty="0" smtClean="0"/>
              <a:t>Mit </a:t>
            </a:r>
            <a:r>
              <a:rPr lang="de-DE" dirty="0" smtClean="0">
                <a:solidFill>
                  <a:srgbClr val="E30916"/>
                </a:solidFill>
              </a:rPr>
              <a:t>Emotionen</a:t>
            </a:r>
            <a:r>
              <a:rPr lang="de-DE" dirty="0" smtClean="0"/>
              <a:t> etwas in Gang setzen!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de-DE" dirty="0" smtClean="0"/>
              <a:t>Sprechen Sie ÜBER etwas?</a:t>
            </a:r>
          </a:p>
          <a:p>
            <a:pPr lvl="1"/>
            <a:r>
              <a:rPr lang="de-DE" dirty="0" smtClean="0"/>
              <a:t>Oder sind Sie </a:t>
            </a:r>
            <a:r>
              <a:rPr lang="de-DE" b="1" dirty="0" smtClean="0"/>
              <a:t>MITTEN DRIN</a:t>
            </a:r>
            <a:r>
              <a:rPr lang="de-DE" dirty="0" smtClean="0"/>
              <a:t>?</a:t>
            </a:r>
          </a:p>
          <a:p>
            <a:pPr lvl="1"/>
            <a:r>
              <a:rPr lang="de-DE" b="1" dirty="0" smtClean="0"/>
              <a:t>Erleben</a:t>
            </a:r>
            <a:r>
              <a:rPr lang="de-DE" dirty="0" smtClean="0"/>
              <a:t> Sie, was Sie sagen – jetzt !?</a:t>
            </a:r>
          </a:p>
          <a:p>
            <a:pPr lvl="1"/>
            <a:r>
              <a:rPr lang="de-DE" dirty="0" smtClean="0"/>
              <a:t>Sehen Sie schwarz? Wird’s heiß und kalt? Schwer ums Herz?</a:t>
            </a:r>
          </a:p>
          <a:p>
            <a:r>
              <a:rPr lang="de-DE" dirty="0" smtClean="0"/>
              <a:t>Menschen, die andere Menschen bewegen, sind selbst bewegt</a:t>
            </a:r>
            <a:endParaRPr lang="de-DE" dirty="0"/>
          </a:p>
          <a:p>
            <a:pPr lvl="1"/>
            <a:r>
              <a:rPr lang="de-DE" b="0" dirty="0"/>
              <a:t>Sie </a:t>
            </a:r>
            <a:r>
              <a:rPr lang="de-DE" b="0" dirty="0" smtClean="0"/>
              <a:t>empfinden </a:t>
            </a:r>
            <a:r>
              <a:rPr lang="de-DE" b="0" dirty="0"/>
              <a:t>Emotionen sehr stark. </a:t>
            </a:r>
          </a:p>
          <a:p>
            <a:pPr lvl="1"/>
            <a:r>
              <a:rPr lang="de-DE" b="0" dirty="0"/>
              <a:t>Sie </a:t>
            </a:r>
            <a:r>
              <a:rPr lang="de-DE" b="0" dirty="0" smtClean="0"/>
              <a:t> lassen andere </a:t>
            </a:r>
            <a:r>
              <a:rPr lang="de-DE" b="0" dirty="0"/>
              <a:t>Menschen </a:t>
            </a:r>
            <a:r>
              <a:rPr lang="de-DE" b="0" dirty="0" smtClean="0"/>
              <a:t>starke </a:t>
            </a:r>
            <a:r>
              <a:rPr lang="de-DE" b="0" dirty="0"/>
              <a:t>Gefühle erleben </a:t>
            </a:r>
            <a:endParaRPr lang="de-DE" b="0" dirty="0" smtClean="0"/>
          </a:p>
          <a:p>
            <a:r>
              <a:rPr lang="de-DE" dirty="0" smtClean="0"/>
              <a:t>Bewegende Gefühle werden hervorgerufen </a:t>
            </a:r>
            <a:r>
              <a:rPr lang="de-DE" b="0" dirty="0" smtClean="0"/>
              <a:t>durch</a:t>
            </a:r>
          </a:p>
          <a:p>
            <a:pPr lvl="1"/>
            <a:r>
              <a:rPr lang="de-DE" b="0" dirty="0"/>
              <a:t>o</a:t>
            </a:r>
            <a:r>
              <a:rPr lang="de-DE" b="0" dirty="0" smtClean="0"/>
              <a:t>ffene bewegte Körpersprache</a:t>
            </a:r>
          </a:p>
          <a:p>
            <a:pPr lvl="1"/>
            <a:r>
              <a:rPr lang="de-DE" dirty="0"/>
              <a:t>b</a:t>
            </a:r>
            <a:r>
              <a:rPr lang="de-DE" b="0" dirty="0" smtClean="0"/>
              <a:t>ildhafte Sprache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ewegt bewegende Stimme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gelbro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-32" y="428604"/>
            <a:ext cx="5429288" cy="707886"/>
          </a:xfrm>
          <a:prstGeom prst="rect">
            <a:avLst/>
          </a:prstGeom>
          <a:solidFill>
            <a:srgbClr val="FFFF00">
              <a:alpha val="89020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Mut zum „</a:t>
            </a:r>
            <a:r>
              <a:rPr lang="de-DE" sz="4000" b="1" dirty="0" err="1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Menschln</a:t>
            </a:r>
            <a:r>
              <a:rPr lang="de-DE" sz="40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“!</a:t>
            </a:r>
            <a:endParaRPr lang="de-DE" sz="4000" b="1" dirty="0">
              <a:solidFill>
                <a:srgbClr val="E7000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5572140"/>
            <a:ext cx="8501090" cy="1200329"/>
          </a:xfrm>
          <a:prstGeom prst="rect">
            <a:avLst/>
          </a:prstGeom>
          <a:solidFill>
            <a:srgbClr val="FFFF00">
              <a:alpha val="89020"/>
            </a:srgb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36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Mut zum Konkreten, zu Erlebnissen</a:t>
            </a:r>
          </a:p>
          <a:p>
            <a:pPr>
              <a:buFont typeface="Arial" pitchFamily="34" charset="0"/>
              <a:buChar char="•"/>
            </a:pPr>
            <a:r>
              <a:rPr lang="de-DE" sz="36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Mut zu eigenen Werten und Gefühlen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323528" y="908722"/>
            <a:ext cx="3888432" cy="4680520"/>
          </a:xfrm>
          <a:prstGeom prst="rect">
            <a:avLst/>
          </a:prstGeom>
          <a:solidFill>
            <a:schemeClr val="bg1"/>
          </a:solidFill>
          <a:ln w="38100">
            <a:solidFill>
              <a:srgbClr val="E7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323528" y="1412776"/>
            <a:ext cx="4032448" cy="792088"/>
          </a:xfrm>
        </p:spPr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olidFill>
                  <a:schemeClr val="tx1"/>
                </a:solidFill>
              </a:rPr>
              <a:t>Das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„CHARISMA-1x1“©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sz="2400" dirty="0" smtClean="0">
                <a:solidFill>
                  <a:schemeClr val="tx1"/>
                </a:solidFill>
                <a:ea typeface="+mn-ea"/>
              </a:rPr>
              <a:t>verstärkt Ihre Wirkung 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sz="2400" dirty="0">
              <a:solidFill>
                <a:srgbClr val="E30916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54940" y="452131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solidFill>
                <a:srgbClr val="E3091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11560" y="2348880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ommitment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H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altung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&amp; Bewegung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rmbilder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, Augendialog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R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elating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 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ntonieren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! </a:t>
            </a: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S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prach-Energizer</a:t>
            </a:r>
            <a:endParaRPr lang="de-DE" sz="24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 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otion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emotion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de-DE" sz="24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usstrahlung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! 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355976" y="923234"/>
            <a:ext cx="4608512" cy="2677656"/>
          </a:xfrm>
          <a:prstGeom prst="rect">
            <a:avLst/>
          </a:prstGeom>
          <a:noFill/>
          <a:ln w="50800">
            <a:solidFill>
              <a:srgbClr val="0A2BB6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E30916"/>
              </a:buClr>
            </a:pP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TIPP: </a:t>
            </a:r>
          </a:p>
          <a:p>
            <a:pPr>
              <a:buClr>
                <a:srgbClr val="E30916"/>
              </a:buClr>
            </a:pP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zuerst  C –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de-DE" sz="2800" b="1" dirty="0" err="1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C</a:t>
            </a:r>
            <a:r>
              <a:rPr lang="de-DE" sz="2800" b="1" dirty="0" err="1" smtClean="0">
                <a:latin typeface="Arial Narrow" pitchFamily="34" charset="0"/>
                <a:cs typeface="Arial" pitchFamily="34" charset="0"/>
              </a:rPr>
              <a:t>ommitment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!! </a:t>
            </a:r>
          </a:p>
          <a:p>
            <a:pPr>
              <a:buClr>
                <a:srgbClr val="E30916"/>
              </a:buClr>
            </a:pP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             Ja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zu sich!</a:t>
            </a:r>
          </a:p>
          <a:p>
            <a:pPr>
              <a:buClr>
                <a:srgbClr val="E30916"/>
              </a:buClr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            Ja zum anderen! </a:t>
            </a:r>
          </a:p>
          <a:p>
            <a:pPr>
              <a:buClr>
                <a:srgbClr val="E30916"/>
              </a:buClr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            Ja zur Sache!</a:t>
            </a:r>
            <a:r>
              <a:rPr lang="de-DE" sz="2800" dirty="0" smtClean="0">
                <a:latin typeface="Arial Narrow" pitchFamily="34" charset="0"/>
                <a:cs typeface="Arial" pitchFamily="34" charset="0"/>
              </a:rPr>
              <a:t>     </a:t>
            </a:r>
            <a:br>
              <a:rPr lang="de-DE" sz="2800" dirty="0" smtClean="0">
                <a:latin typeface="Arial Narrow" pitchFamily="34" charset="0"/>
                <a:cs typeface="Arial" pitchFamily="34" charset="0"/>
              </a:rPr>
            </a:b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A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 </a:t>
            </a: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-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A</a:t>
            </a: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usstrahlung </a:t>
            </a:r>
            <a:r>
              <a:rPr lang="de-DE" sz="2800" b="1" dirty="0" smtClean="0">
                <a:solidFill>
                  <a:srgbClr val="E30716"/>
                </a:solidFill>
                <a:latin typeface="Arial Narrow" pitchFamily="34" charset="0"/>
                <a:cs typeface="Arial" pitchFamily="34" charset="0"/>
              </a:rPr>
              <a:t>„passiert“!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320480" y="3861047"/>
            <a:ext cx="46440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30916"/>
              </a:buClr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Ihr Charisma </a:t>
            </a:r>
          </a:p>
          <a:p>
            <a:pPr>
              <a:buClr>
                <a:srgbClr val="E30916"/>
              </a:buClr>
              <a:buFont typeface="Wingdings" pitchFamily="2" charset="2"/>
              <a:buChar char="Ø"/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rückt Ideen ins rechte Licht </a:t>
            </a:r>
          </a:p>
          <a:p>
            <a:pPr>
              <a:buClr>
                <a:srgbClr val="E30916"/>
              </a:buClr>
              <a:buFont typeface="Wingdings" pitchFamily="2" charset="2"/>
              <a:buChar char="Ø"/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erleuchtet den Weg</a:t>
            </a:r>
          </a:p>
          <a:p>
            <a:pPr indent="28575">
              <a:buClr>
                <a:srgbClr val="E30916"/>
              </a:buClr>
            </a:pPr>
            <a:r>
              <a:rPr lang="de-DE" sz="2800" b="1" dirty="0" smtClean="0">
                <a:latin typeface="Arial Narrow" pitchFamily="34" charset="0"/>
                <a:cs typeface="Arial" pitchFamily="34" charset="0"/>
              </a:rPr>
              <a:t>    erfolgreicher Umsetzung!</a:t>
            </a:r>
            <a:endParaRPr lang="de-DE" sz="2800" b="1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 smtClean="0">
                <a:solidFill>
                  <a:srgbClr val="E30916"/>
                </a:solidFill>
              </a:rPr>
              <a:t>individuelle Kommunikation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sich im Wettbewerb differenzieren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de-DE" dirty="0" smtClean="0"/>
              <a:t>Der Funke individueller Begeisterung springt über!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Dilemma wachsender Unternehmen</a:t>
            </a:r>
            <a:endParaRPr lang="de-DE" dirty="0"/>
          </a:p>
          <a:p>
            <a:pPr lvl="1"/>
            <a:r>
              <a:rPr lang="de-DE" dirty="0"/>
              <a:t>Einerseits </a:t>
            </a:r>
            <a:r>
              <a:rPr lang="de-DE" b="1" dirty="0" smtClean="0"/>
              <a:t>standardisieren</a:t>
            </a:r>
          </a:p>
          <a:p>
            <a:pPr lvl="1"/>
            <a:r>
              <a:rPr lang="de-DE" dirty="0" smtClean="0"/>
              <a:t>Andererseits </a:t>
            </a:r>
            <a:r>
              <a:rPr lang="de-DE" b="1" dirty="0" smtClean="0"/>
              <a:t>den einzelnen Kunden besser </a:t>
            </a:r>
            <a:r>
              <a:rPr lang="de-DE" b="1" dirty="0"/>
              <a:t>verstehen</a:t>
            </a:r>
            <a:r>
              <a:rPr lang="de-DE" dirty="0"/>
              <a:t>, begeistern, binden </a:t>
            </a:r>
            <a:r>
              <a:rPr lang="de-DE" dirty="0" smtClean="0"/>
              <a:t> </a:t>
            </a:r>
          </a:p>
          <a:p>
            <a:pPr lvl="1">
              <a:buNone/>
            </a:pPr>
            <a:endParaRPr lang="de-DE" dirty="0"/>
          </a:p>
          <a:p>
            <a:r>
              <a:rPr lang="de-DE" dirty="0"/>
              <a:t>N</a:t>
            </a:r>
            <a:r>
              <a:rPr lang="de-DE" dirty="0" smtClean="0"/>
              <a:t>eue </a:t>
            </a:r>
            <a:r>
              <a:rPr lang="de-DE" dirty="0"/>
              <a:t>Kommunikations- und </a:t>
            </a:r>
            <a:r>
              <a:rPr lang="de-DE" dirty="0" smtClean="0"/>
              <a:t>Beziehungskompetenz </a:t>
            </a:r>
            <a:br>
              <a:rPr lang="de-DE" dirty="0" smtClean="0"/>
            </a:br>
            <a:r>
              <a:rPr lang="de-DE" b="0" dirty="0" smtClean="0"/>
              <a:t>des </a:t>
            </a:r>
            <a:r>
              <a:rPr lang="de-DE" b="0" dirty="0"/>
              <a:t>einzelnen </a:t>
            </a:r>
            <a:r>
              <a:rPr lang="de-DE" b="0" dirty="0" smtClean="0"/>
              <a:t>Mitarbeiters </a:t>
            </a:r>
            <a:r>
              <a:rPr lang="de-DE" dirty="0" smtClean="0"/>
              <a:t>notwendig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smtClean="0"/>
              <a:t>individuelle </a:t>
            </a:r>
            <a:r>
              <a:rPr lang="de-DE" b="1" dirty="0"/>
              <a:t>Kommunikation mit dem </a:t>
            </a:r>
            <a:r>
              <a:rPr lang="de-DE" b="1" dirty="0" smtClean="0"/>
              <a:t>Kunden</a:t>
            </a:r>
          </a:p>
          <a:p>
            <a:pPr lvl="1">
              <a:buFont typeface="Wingdings" pitchFamily="2" charset="2"/>
              <a:buChar char="Ø"/>
            </a:pPr>
            <a:r>
              <a:rPr lang="de-DE" b="1" dirty="0" smtClean="0"/>
              <a:t>Firmeninternen Wettkampf </a:t>
            </a:r>
            <a:r>
              <a:rPr lang="de-DE" dirty="0"/>
              <a:t>der Ideen und </a:t>
            </a:r>
            <a:r>
              <a:rPr lang="de-DE" dirty="0" smtClean="0"/>
              <a:t>Prioritäten: </a:t>
            </a:r>
            <a:endParaRPr lang="de-DE" dirty="0"/>
          </a:p>
          <a:p>
            <a:pPr lvl="1">
              <a:buNone/>
            </a:pPr>
            <a:r>
              <a:rPr lang="de-DE" dirty="0" smtClean="0"/>
              <a:t>    die </a:t>
            </a:r>
            <a:r>
              <a:rPr lang="de-DE" b="1" dirty="0" smtClean="0"/>
              <a:t>kundenorientierten </a:t>
            </a:r>
            <a:r>
              <a:rPr lang="de-DE" b="1" dirty="0"/>
              <a:t>Ideen</a:t>
            </a:r>
            <a:r>
              <a:rPr lang="de-DE" dirty="0"/>
              <a:t> </a:t>
            </a:r>
            <a:r>
              <a:rPr lang="de-DE" dirty="0" smtClean="0"/>
              <a:t>umsetzen – begeistert!  </a:t>
            </a:r>
          </a:p>
          <a:p>
            <a:pPr lvl="2">
              <a:buNone/>
            </a:pPr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8"/>
          <p:cNvGrpSpPr/>
          <p:nvPr/>
        </p:nvGrpSpPr>
        <p:grpSpPr>
          <a:xfrm>
            <a:off x="3500585" y="1809752"/>
            <a:ext cx="1714511" cy="2690818"/>
            <a:chOff x="3500431" y="2166942"/>
            <a:chExt cx="1857387" cy="2976570"/>
          </a:xfrm>
        </p:grpSpPr>
        <p:pic>
          <p:nvPicPr>
            <p:cNvPr id="5" name="Picture 2" descr="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44546" y="3607940"/>
              <a:ext cx="628869" cy="1535572"/>
            </a:xfrm>
            <a:prstGeom prst="rect">
              <a:avLst/>
            </a:prstGeom>
            <a:noFill/>
          </p:spPr>
        </p:pic>
        <p:pic>
          <p:nvPicPr>
            <p:cNvPr id="6" name="Picture 3" descr="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6067" y="2738115"/>
              <a:ext cx="839763" cy="813828"/>
            </a:xfrm>
            <a:prstGeom prst="rect">
              <a:avLst/>
            </a:prstGeom>
            <a:noFill/>
          </p:spPr>
        </p:pic>
        <p:grpSp>
          <p:nvGrpSpPr>
            <p:cNvPr id="3" name="Gruppieren 11"/>
            <p:cNvGrpSpPr/>
            <p:nvPr/>
          </p:nvGrpSpPr>
          <p:grpSpPr>
            <a:xfrm>
              <a:off x="3500431" y="2166942"/>
              <a:ext cx="1857387" cy="1526861"/>
              <a:chOff x="3429000" y="1524000"/>
              <a:chExt cx="2320925" cy="1947863"/>
            </a:xfrm>
          </p:grpSpPr>
          <p:pic>
            <p:nvPicPr>
              <p:cNvPr id="8" name="Picture 4" descr="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00650" y="3021013"/>
                <a:ext cx="450850" cy="303212"/>
              </a:xfrm>
              <a:prstGeom prst="rect">
                <a:avLst/>
              </a:prstGeom>
              <a:noFill/>
            </p:spPr>
          </p:pic>
          <p:pic>
            <p:nvPicPr>
              <p:cNvPr id="9" name="Picture 5" descr="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45100" y="2389188"/>
                <a:ext cx="504825" cy="269875"/>
              </a:xfrm>
              <a:prstGeom prst="rect">
                <a:avLst/>
              </a:prstGeom>
              <a:noFill/>
            </p:spPr>
          </p:pic>
          <p:pic>
            <p:nvPicPr>
              <p:cNvPr id="10" name="Picture 6" descr="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11725" y="1801813"/>
                <a:ext cx="469900" cy="425450"/>
              </a:xfrm>
              <a:prstGeom prst="rect">
                <a:avLst/>
              </a:prstGeom>
              <a:noFill/>
            </p:spPr>
          </p:pic>
          <p:pic>
            <p:nvPicPr>
              <p:cNvPr id="11" name="Picture 7" descr="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43400" y="1524000"/>
                <a:ext cx="293688" cy="500063"/>
              </a:xfrm>
              <a:prstGeom prst="rect">
                <a:avLst/>
              </a:prstGeom>
              <a:noFill/>
            </p:spPr>
          </p:pic>
          <p:pic>
            <p:nvPicPr>
              <p:cNvPr id="12" name="Picture 8" descr="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711575" y="1892300"/>
                <a:ext cx="439738" cy="384175"/>
              </a:xfrm>
              <a:prstGeom prst="rect">
                <a:avLst/>
              </a:prstGeom>
              <a:noFill/>
            </p:spPr>
          </p:pic>
          <p:pic>
            <p:nvPicPr>
              <p:cNvPr id="13" name="Picture 9" descr="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429000" y="2524125"/>
                <a:ext cx="461963" cy="269875"/>
              </a:xfrm>
              <a:prstGeom prst="rect">
                <a:avLst/>
              </a:prstGeom>
              <a:noFill/>
            </p:spPr>
          </p:pic>
          <p:pic>
            <p:nvPicPr>
              <p:cNvPr id="14" name="Picture 10" descr="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21088" y="3155950"/>
                <a:ext cx="466725" cy="315913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9" name="Titel 1"/>
          <p:cNvSpPr txBox="1">
            <a:spLocks/>
          </p:cNvSpPr>
          <p:nvPr/>
        </p:nvSpPr>
        <p:spPr>
          <a:xfrm>
            <a:off x="457200" y="357165"/>
            <a:ext cx="83296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        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E30916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827584" y="4869160"/>
            <a:ext cx="7560840" cy="1143000"/>
          </a:xfrm>
        </p:spPr>
        <p:txBody>
          <a:bodyPr/>
          <a:lstStyle/>
          <a:p>
            <a:r>
              <a:rPr lang="de-DE" sz="2400" dirty="0" smtClean="0">
                <a:solidFill>
                  <a:schemeClr val="tx1"/>
                </a:solidFill>
              </a:rPr>
              <a:t>Damit eine </a:t>
            </a:r>
            <a:r>
              <a:rPr lang="de-DE" sz="2400" dirty="0" smtClean="0">
                <a:solidFill>
                  <a:srgbClr val="E30716"/>
                </a:solidFill>
              </a:rPr>
              <a:t>Idee/</a:t>
            </a:r>
            <a:r>
              <a:rPr lang="de-DE" sz="2400" dirty="0" smtClean="0">
                <a:solidFill>
                  <a:srgbClr val="E30916"/>
                </a:solidFill>
              </a:rPr>
              <a:t>Innovation</a:t>
            </a:r>
            <a:r>
              <a:rPr lang="de-DE" sz="2400" dirty="0" smtClean="0"/>
              <a:t> </a:t>
            </a:r>
            <a:r>
              <a:rPr lang="de-DE" sz="2400" dirty="0" smtClean="0">
                <a:solidFill>
                  <a:schemeClr val="tx1"/>
                </a:solidFill>
              </a:rPr>
              <a:t>lebt – die oft sehr klein </a:t>
            </a:r>
            <a:br>
              <a:rPr lang="de-DE" sz="2400" dirty="0" smtClean="0">
                <a:solidFill>
                  <a:schemeClr val="tx1"/>
                </a:solidFill>
              </a:rPr>
            </a:br>
            <a:r>
              <a:rPr lang="de-DE" sz="2400" dirty="0" smtClean="0">
                <a:solidFill>
                  <a:schemeClr val="tx1"/>
                </a:solidFill>
              </a:rPr>
              <a:t>auf die Welt kommt und mich braucht!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6" name="Titel 14"/>
          <p:cNvSpPr txBox="1">
            <a:spLocks/>
          </p:cNvSpPr>
          <p:nvPr/>
        </p:nvSpPr>
        <p:spPr>
          <a:xfrm>
            <a:off x="825624" y="476672"/>
            <a:ext cx="756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1" i="0" u="none" strike="noStrike" kern="1200" cap="none" spc="0" normalizeH="0" baseline="0" noProof="0" dirty="0" smtClean="0">
              <a:ln>
                <a:noFill/>
              </a:ln>
              <a:solidFill>
                <a:srgbClr val="E30916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800" b="1" dirty="0" smtClean="0">
              <a:solidFill>
                <a:srgbClr val="E30916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3091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ICH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de-DE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trete in Erscheinung, wofür ich stehe!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dirty="0" smtClean="0">
                <a:solidFill>
                  <a:srgbClr val="E30716"/>
                </a:solidFill>
                <a:latin typeface="Arial" pitchFamily="34" charset="0"/>
                <a:ea typeface="+mj-ea"/>
                <a:cs typeface="Arial" pitchFamily="34" charset="0"/>
              </a:rPr>
              <a:t>MY POWER </a:t>
            </a: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to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the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de-DE" sz="2800" b="1" dirty="0" smtClean="0">
                <a:solidFill>
                  <a:srgbClr val="E30716"/>
                </a:solidFill>
                <a:latin typeface="Arial" pitchFamily="34" charset="0"/>
                <a:ea typeface="+mj-ea"/>
                <a:cs typeface="Arial" pitchFamily="34" charset="0"/>
              </a:rPr>
              <a:t>POINT</a:t>
            </a:r>
            <a:r>
              <a:rPr lang="de-DE" sz="2800" b="1" dirty="0" smtClean="0">
                <a:latin typeface="Arial" pitchFamily="34" charset="0"/>
                <a:ea typeface="+mj-ea"/>
                <a:cs typeface="Arial" pitchFamily="34" charset="0"/>
              </a:rPr>
              <a:t>!</a:t>
            </a:r>
            <a:endParaRPr kumimoji="0" lang="de-DE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323528" y="3140968"/>
            <a:ext cx="8424936" cy="2448272"/>
          </a:xfrm>
          <a:prstGeom prst="rect">
            <a:avLst/>
          </a:prstGeom>
          <a:solidFill>
            <a:schemeClr val="bg1"/>
          </a:solidFill>
          <a:ln w="76200">
            <a:solidFill>
              <a:srgbClr val="0A2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457200" y="357165"/>
            <a:ext cx="83296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        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E30916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55576" y="3573015"/>
            <a:ext cx="216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Herzklopfen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Zittern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Angst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Exit!</a:t>
            </a:r>
          </a:p>
          <a:p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539552" y="3356992"/>
            <a:ext cx="2520280" cy="1944216"/>
          </a:xfrm>
          <a:prstGeom prst="roundRect">
            <a:avLst/>
          </a:prstGeom>
          <a:noFill/>
          <a:ln w="38100">
            <a:solidFill>
              <a:srgbClr val="E3091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3275856" y="3356992"/>
            <a:ext cx="2520280" cy="1944216"/>
          </a:xfrm>
          <a:prstGeom prst="round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bgerundetes Rechteck 27"/>
          <p:cNvSpPr/>
          <p:nvPr/>
        </p:nvSpPr>
        <p:spPr>
          <a:xfrm>
            <a:off x="6012160" y="3356992"/>
            <a:ext cx="2520280" cy="1944216"/>
          </a:xfrm>
          <a:prstGeom prst="roundRect">
            <a:avLst/>
          </a:prstGeom>
          <a:noFill/>
          <a:ln w="38100">
            <a:solidFill>
              <a:srgbClr val="E3091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491880" y="3573119"/>
            <a:ext cx="216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IDEE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will leben!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Durch SIE!</a:t>
            </a:r>
          </a:p>
          <a:p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012160" y="3573017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Wahrgenommen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sein!</a:t>
            </a:r>
          </a:p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Gehört werden!</a:t>
            </a:r>
          </a:p>
          <a:p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403648" y="764704"/>
            <a:ext cx="64807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Individuelle Überzeugungskraft</a:t>
            </a:r>
            <a:r>
              <a:rPr lang="de-DE" sz="3200" b="1" dirty="0" smtClean="0">
                <a:solidFill>
                  <a:srgbClr val="0A2BB6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de-DE" sz="3200" b="1" dirty="0" smtClean="0">
                <a:solidFill>
                  <a:srgbClr val="0A2BB6"/>
                </a:solidFill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durch</a:t>
            </a:r>
            <a:r>
              <a:rPr lang="de-DE" sz="3200" b="1" dirty="0" smtClean="0">
                <a:solidFill>
                  <a:srgbClr val="0A2BB6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solide Werkzeuge </a:t>
            </a:r>
          </a:p>
          <a:p>
            <a:pPr lvl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selbst erprobte Techniken</a:t>
            </a:r>
          </a:p>
          <a:p>
            <a:pPr lvl="1">
              <a:buClr>
                <a:srgbClr val="0000CC"/>
              </a:buClr>
              <a:buSzPct val="120000"/>
              <a:buFont typeface="Wingdings" pitchFamily="2" charset="2"/>
              <a:buChar char="ü"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Feedback, das aufbaut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323528" y="3140968"/>
            <a:ext cx="8424936" cy="2448272"/>
          </a:xfrm>
          <a:prstGeom prst="rect">
            <a:avLst/>
          </a:prstGeom>
          <a:solidFill>
            <a:schemeClr val="bg1"/>
          </a:solidFill>
          <a:ln w="76200">
            <a:solidFill>
              <a:srgbClr val="0A2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457200" y="357165"/>
            <a:ext cx="83296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         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E30916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Gruppieren 12"/>
          <p:cNvGrpSpPr/>
          <p:nvPr/>
        </p:nvGrpSpPr>
        <p:grpSpPr>
          <a:xfrm>
            <a:off x="453030" y="3270471"/>
            <a:ext cx="2952328" cy="2174755"/>
            <a:chOff x="381022" y="3426452"/>
            <a:chExt cx="2952328" cy="2174755"/>
          </a:xfrm>
        </p:grpSpPr>
        <p:sp>
          <p:nvSpPr>
            <p:cNvPr id="14" name="Rechteck 13"/>
            <p:cNvSpPr/>
            <p:nvPr/>
          </p:nvSpPr>
          <p:spPr>
            <a:xfrm>
              <a:off x="395536" y="3449653"/>
              <a:ext cx="2664296" cy="215155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E700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" name="Gruppieren 11"/>
            <p:cNvGrpSpPr/>
            <p:nvPr/>
          </p:nvGrpSpPr>
          <p:grpSpPr>
            <a:xfrm>
              <a:off x="381022" y="3426452"/>
              <a:ext cx="2952328" cy="1823937"/>
              <a:chOff x="4981131" y="4159115"/>
              <a:chExt cx="3966025" cy="1685474"/>
            </a:xfrm>
          </p:grpSpPr>
          <p:sp>
            <p:nvSpPr>
              <p:cNvPr id="17" name="Textfeld 16"/>
              <p:cNvSpPr txBox="1"/>
              <p:nvPr/>
            </p:nvSpPr>
            <p:spPr>
              <a:xfrm>
                <a:off x="4981131" y="4159115"/>
                <a:ext cx="3966025" cy="767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latin typeface="Arial" pitchFamily="34" charset="0"/>
                    <a:cs typeface="Arial" pitchFamily="34" charset="0"/>
                  </a:rPr>
                  <a:t>Das </a:t>
                </a:r>
              </a:p>
              <a:p>
                <a:r>
                  <a:rPr lang="de-DE" sz="2400" b="1" dirty="0" smtClean="0">
                    <a:latin typeface="Arial" pitchFamily="34" charset="0"/>
                    <a:cs typeface="Arial" pitchFamily="34" charset="0"/>
                  </a:rPr>
                  <a:t>„CHARISMA-1x1“</a:t>
                </a:r>
                <a:endParaRPr lang="de-DE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004047" y="4906029"/>
                <a:ext cx="3575676" cy="93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>
                    <a:latin typeface="Arial" pitchFamily="34" charset="0"/>
                    <a:cs typeface="Arial" pitchFamily="34" charset="0"/>
                  </a:rPr>
                  <a:t>Strategien für</a:t>
                </a:r>
                <a:r>
                  <a:rPr lang="de-DE" sz="2000" dirty="0" smtClean="0">
                    <a:solidFill>
                      <a:srgbClr val="E30916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br>
                  <a:rPr lang="de-DE" sz="2000" dirty="0" smtClean="0">
                    <a:solidFill>
                      <a:srgbClr val="E30916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de-DE" sz="2000" dirty="0" smtClean="0">
                    <a:solidFill>
                      <a:srgbClr val="E30916"/>
                    </a:solidFill>
                    <a:latin typeface="Arial" pitchFamily="34" charset="0"/>
                    <a:cs typeface="Arial" pitchFamily="34" charset="0"/>
                  </a:rPr>
                  <a:t>individuelle Ausdruckskraft</a:t>
                </a:r>
                <a:endParaRPr lang="de-DE" sz="2000" dirty="0">
                  <a:solidFill>
                    <a:srgbClr val="E3091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" name="Gruppieren 14"/>
          <p:cNvGrpSpPr/>
          <p:nvPr/>
        </p:nvGrpSpPr>
        <p:grpSpPr>
          <a:xfrm>
            <a:off x="3232876" y="3284983"/>
            <a:ext cx="2664296" cy="2160242"/>
            <a:chOff x="3275856" y="3356990"/>
            <a:chExt cx="2664296" cy="2160242"/>
          </a:xfrm>
        </p:grpSpPr>
        <p:sp>
          <p:nvSpPr>
            <p:cNvPr id="16" name="Rechteck 15"/>
            <p:cNvSpPr/>
            <p:nvPr/>
          </p:nvSpPr>
          <p:spPr>
            <a:xfrm>
              <a:off x="3275856" y="3356992"/>
              <a:ext cx="2664296" cy="2160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A2B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23"/>
            <p:cNvGrpSpPr/>
            <p:nvPr/>
          </p:nvGrpSpPr>
          <p:grpSpPr>
            <a:xfrm>
              <a:off x="3491880" y="3356990"/>
              <a:ext cx="2160240" cy="1814152"/>
              <a:chOff x="3347864" y="3645022"/>
              <a:chExt cx="2545997" cy="1814152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3347864" y="3645022"/>
                <a:ext cx="2545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latin typeface="Arial" pitchFamily="34" charset="0"/>
                    <a:cs typeface="Arial" pitchFamily="34" charset="0"/>
                  </a:rPr>
                  <a:t>„Individuelle PRÄGNANZ“</a:t>
                </a:r>
                <a:endParaRPr lang="de-DE" sz="20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3347864" y="4443511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>
                    <a:latin typeface="Arial" pitchFamily="34" charset="0"/>
                    <a:cs typeface="Arial" pitchFamily="34" charset="0"/>
                  </a:rPr>
                  <a:t>Werkzeuge für</a:t>
                </a:r>
                <a:r>
                  <a:rPr lang="de-DE" sz="2000" dirty="0" smtClean="0">
                    <a:solidFill>
                      <a:srgbClr val="E30916"/>
                    </a:solidFill>
                    <a:latin typeface="Arial" pitchFamily="34" charset="0"/>
                    <a:cs typeface="Arial" pitchFamily="34" charset="0"/>
                  </a:rPr>
                  <a:t> einleuchtende Punkte</a:t>
                </a:r>
                <a:endParaRPr lang="de-DE" sz="2000" dirty="0">
                  <a:solidFill>
                    <a:srgbClr val="E3091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" name="Gruppieren 26"/>
          <p:cNvGrpSpPr/>
          <p:nvPr/>
        </p:nvGrpSpPr>
        <p:grpSpPr>
          <a:xfrm>
            <a:off x="5737966" y="3284986"/>
            <a:ext cx="3067430" cy="2160239"/>
            <a:chOff x="5825050" y="3284984"/>
            <a:chExt cx="3067430" cy="2160240"/>
          </a:xfrm>
        </p:grpSpPr>
        <p:sp>
          <p:nvSpPr>
            <p:cNvPr id="19" name="Rechteck 18"/>
            <p:cNvSpPr/>
            <p:nvPr/>
          </p:nvSpPr>
          <p:spPr>
            <a:xfrm>
              <a:off x="6062624" y="3284984"/>
              <a:ext cx="2671888" cy="2160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825050" y="3284984"/>
              <a:ext cx="30674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200" b="1" dirty="0" smtClean="0">
                  <a:latin typeface="Arial" pitchFamily="34" charset="0"/>
                  <a:cs typeface="Arial" pitchFamily="34" charset="0"/>
                </a:rPr>
                <a:t>    „Erfolgsorientierte</a:t>
              </a:r>
              <a:br>
                <a:rPr lang="de-DE" sz="2200" b="1" dirty="0" smtClean="0">
                  <a:latin typeface="Arial" pitchFamily="34" charset="0"/>
                  <a:cs typeface="Arial" pitchFamily="34" charset="0"/>
                </a:rPr>
              </a:br>
              <a:r>
                <a:rPr lang="de-DE" sz="2200" b="1" dirty="0" smtClean="0">
                  <a:latin typeface="Arial" pitchFamily="34" charset="0"/>
                  <a:cs typeface="Arial" pitchFamily="34" charset="0"/>
                </a:rPr>
                <a:t>    INTERAKTION“</a:t>
              </a:r>
              <a:endParaRPr lang="de-DE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6148692" y="4077075"/>
              <a:ext cx="2383748" cy="1323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Arial" pitchFamily="34" charset="0"/>
                  <a:cs typeface="Arial" pitchFamily="34" charset="0"/>
                </a:rPr>
                <a:t>Strategien für</a:t>
              </a:r>
            </a:p>
            <a:p>
              <a:r>
                <a:rPr lang="de-DE" sz="2000" dirty="0" smtClean="0">
                  <a:solidFill>
                    <a:srgbClr val="E30916"/>
                  </a:solidFill>
                  <a:latin typeface="Arial" pitchFamily="34" charset="0"/>
                  <a:cs typeface="Arial" pitchFamily="34" charset="0"/>
                </a:rPr>
                <a:t>erfolgreichen</a:t>
              </a:r>
            </a:p>
            <a:p>
              <a:r>
                <a:rPr lang="de-DE" sz="2000" dirty="0" smtClean="0">
                  <a:solidFill>
                    <a:srgbClr val="E30916"/>
                  </a:solidFill>
                  <a:latin typeface="Arial" pitchFamily="34" charset="0"/>
                  <a:cs typeface="Arial" pitchFamily="34" charset="0"/>
                </a:rPr>
                <a:t>Austausch</a:t>
              </a:r>
            </a:p>
            <a:p>
              <a:endParaRPr lang="de-DE" sz="2000" dirty="0">
                <a:solidFill>
                  <a:srgbClr val="E3091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feld 28"/>
          <p:cNvSpPr txBox="1"/>
          <p:nvPr/>
        </p:nvSpPr>
        <p:spPr>
          <a:xfrm>
            <a:off x="251520" y="1171778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Sie finden individuell passende Strategien </a:t>
            </a:r>
          </a:p>
          <a:p>
            <a:r>
              <a:rPr lang="de-DE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de-DE" sz="3200" b="1" dirty="0" smtClean="0">
                <a:solidFill>
                  <a:srgbClr val="0A2BB6"/>
                </a:solidFill>
                <a:latin typeface="Arial" pitchFamily="34" charset="0"/>
                <a:cs typeface="Arial" pitchFamily="34" charset="0"/>
              </a:rPr>
              <a:t> 3 Strategiepaketen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253307"/>
            <a:ext cx="696886" cy="675363"/>
          </a:xfrm>
          <a:prstGeom prst="rect">
            <a:avLst/>
          </a:prstGeom>
          <a:noFill/>
        </p:spPr>
      </p:pic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28596" y="1620852"/>
            <a:ext cx="7858180" cy="4737106"/>
          </a:xfrm>
        </p:spPr>
        <p:txBody>
          <a:bodyPr>
            <a:normAutofit lnSpcReduction="10000"/>
          </a:bodyPr>
          <a:lstStyle/>
          <a:p>
            <a:pPr marL="265113" indent="-2651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DIAMANT-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Prinzip</a:t>
            </a:r>
            <a:endParaRPr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65113" indent="-2651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ZUHÖRER - 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Orientierung</a:t>
            </a:r>
            <a:endParaRPr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54063" lvl="1" indent="-354013">
              <a:buClr>
                <a:srgbClr val="E30916"/>
              </a:buClr>
              <a:buSzPct val="130000"/>
              <a:buFont typeface="Arial" pitchFamily="34" charset="0"/>
              <a:buChar char="•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Audience 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Identifyer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endParaRPr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54063" lvl="1" indent="-354013">
              <a:buClr>
                <a:srgbClr val="E30916"/>
              </a:buClr>
              <a:buSzPct val="130000"/>
              <a:buFont typeface="Arial" pitchFamily="34" charset="0"/>
              <a:buChar char="•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VIP-Sensor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und VIP-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Sensorium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  <a:p>
            <a:pPr marL="354013" indent="-3540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ZIEL-</a:t>
            </a: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Verstärker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©</a:t>
            </a:r>
            <a:endParaRPr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54013" indent="-3540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err="1" smtClean="0">
                <a:solidFill>
                  <a:srgbClr val="0000CC"/>
                </a:solidFill>
              </a:rPr>
              <a:t>Diamant</a:t>
            </a:r>
            <a:r>
              <a:rPr dirty="0" smtClean="0">
                <a:solidFill>
                  <a:srgbClr val="0000CC"/>
                </a:solidFill>
              </a:rPr>
              <a:t>-</a:t>
            </a:r>
            <a:r>
              <a:rPr dirty="0" smtClean="0">
                <a:solidFill>
                  <a:srgbClr val="E30916"/>
                </a:solidFill>
              </a:rPr>
              <a:t>STRUKTUREN</a:t>
            </a:r>
            <a:endParaRPr dirty="0" smtClean="0"/>
          </a:p>
          <a:p>
            <a:pPr marL="722313" lvl="1" indent="-322263">
              <a:buClr>
                <a:srgbClr val="E30916"/>
              </a:buClr>
              <a:buSzPct val="100000"/>
            </a:pPr>
            <a:r>
              <a:rPr dirty="0" smtClean="0"/>
              <a:t>V-</a:t>
            </a:r>
            <a:r>
              <a:rPr dirty="0" err="1" smtClean="0"/>
              <a:t>Struktur</a:t>
            </a:r>
            <a:r>
              <a:rPr lang="de-DE" dirty="0" smtClean="0"/>
              <a:t>©</a:t>
            </a:r>
            <a:endParaRPr dirty="0" smtClean="0"/>
          </a:p>
          <a:p>
            <a:pPr marL="722313" lvl="1" indent="-322263">
              <a:buClr>
                <a:srgbClr val="E30916"/>
              </a:buClr>
              <a:buSzPct val="100000"/>
            </a:pPr>
            <a:r>
              <a:rPr dirty="0" smtClean="0"/>
              <a:t>Z-</a:t>
            </a:r>
            <a:r>
              <a:rPr dirty="0" err="1" smtClean="0"/>
              <a:t>Struktur</a:t>
            </a:r>
            <a:r>
              <a:rPr lang="de-DE" dirty="0" smtClean="0"/>
              <a:t>©</a:t>
            </a:r>
            <a:endParaRPr dirty="0" smtClean="0"/>
          </a:p>
          <a:p>
            <a:pPr marL="722313" lvl="1" indent="-322263">
              <a:buClr>
                <a:srgbClr val="E30916"/>
              </a:buClr>
              <a:buSzPct val="100000"/>
            </a:pPr>
            <a:r>
              <a:rPr dirty="0" err="1" smtClean="0"/>
              <a:t>Vortrags-Struktur</a:t>
            </a:r>
            <a:endParaRPr dirty="0" smtClean="0"/>
          </a:p>
          <a:p>
            <a:pPr marL="722313" lvl="1" indent="-322263">
              <a:buClr>
                <a:srgbClr val="E30916"/>
              </a:buClr>
              <a:buSzPct val="100000"/>
            </a:pPr>
            <a:r>
              <a:rPr lang="de-DE" dirty="0" smtClean="0"/>
              <a:t>Analogie-Struktur</a:t>
            </a:r>
          </a:p>
          <a:p>
            <a:pPr marL="722313" lvl="1" indent="-322263">
              <a:buSzPct val="100000"/>
            </a:pPr>
            <a:r>
              <a:rPr lang="de-DE" dirty="0"/>
              <a:t>5-Finger-Technik© für Spontan-Statements</a:t>
            </a:r>
          </a:p>
          <a:p>
            <a:pPr marL="354013" indent="-3540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Diamant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-SCHLIFF </a:t>
            </a:r>
            <a:r>
              <a:rPr lang="de-DE" b="0" dirty="0" smtClean="0">
                <a:solidFill>
                  <a:schemeClr val="bg1">
                    <a:lumMod val="65000"/>
                  </a:schemeClr>
                </a:solidFill>
              </a:rPr>
              <a:t>–</a:t>
            </a:r>
            <a:r>
              <a:rPr b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b="0" dirty="0" err="1" smtClean="0">
                <a:solidFill>
                  <a:schemeClr val="bg1">
                    <a:lumMod val="65000"/>
                  </a:schemeClr>
                </a:solidFill>
              </a:rPr>
              <a:t>damit</a:t>
            </a:r>
            <a:r>
              <a:rPr b="0" dirty="0" smtClean="0">
                <a:solidFill>
                  <a:schemeClr val="bg1">
                    <a:lumMod val="65000"/>
                  </a:schemeClr>
                </a:solidFill>
              </a:rPr>
              <a:t> die </a:t>
            </a:r>
            <a:r>
              <a:rPr b="0" dirty="0" err="1" smtClean="0">
                <a:solidFill>
                  <a:schemeClr val="bg1">
                    <a:lumMod val="65000"/>
                  </a:schemeClr>
                </a:solidFill>
              </a:rPr>
              <a:t>Aussage</a:t>
            </a:r>
            <a:r>
              <a:rPr b="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b="0" dirty="0" err="1" smtClean="0">
                <a:solidFill>
                  <a:schemeClr val="bg1">
                    <a:lumMod val="65000"/>
                  </a:schemeClr>
                </a:solidFill>
              </a:rPr>
              <a:t>einleuchtet</a:t>
            </a:r>
            <a:endParaRPr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54013" indent="-354013">
              <a:buClr>
                <a:srgbClr val="E30916"/>
              </a:buClr>
              <a:buSzPct val="100000"/>
              <a:buFont typeface="+mj-lt"/>
              <a:buAutoNum type="arabicPeriod"/>
            </a:pPr>
            <a:r>
              <a:rPr dirty="0" err="1" smtClean="0">
                <a:solidFill>
                  <a:schemeClr val="bg1">
                    <a:lumMod val="65000"/>
                  </a:schemeClr>
                </a:solidFill>
              </a:rPr>
              <a:t>Inkubations</a:t>
            </a:r>
            <a:r>
              <a:rPr dirty="0" smtClean="0">
                <a:solidFill>
                  <a:schemeClr val="bg1">
                    <a:lumMod val="65000"/>
                  </a:schemeClr>
                </a:solidFill>
              </a:rPr>
              <a:t>-ZEIT</a:t>
            </a:r>
            <a:endParaRPr lang="de-DE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Individuelle </a:t>
            </a:r>
            <a:r>
              <a:rPr lang="de-DE" dirty="0" smtClean="0">
                <a:solidFill>
                  <a:srgbClr val="E70002"/>
                </a:solidFill>
              </a:rPr>
              <a:t>PRÄGNANZ</a:t>
            </a:r>
            <a:br>
              <a:rPr lang="de-DE" dirty="0" smtClean="0">
                <a:solidFill>
                  <a:srgbClr val="E70002"/>
                </a:solidFill>
              </a:rPr>
            </a:br>
            <a:r>
              <a:rPr lang="de-DE" sz="2000" dirty="0" smtClean="0">
                <a:solidFill>
                  <a:srgbClr val="E30916"/>
                </a:solidFill>
              </a:rPr>
              <a:t>SIE</a:t>
            </a:r>
            <a:r>
              <a:rPr lang="de-DE" sz="2000" dirty="0" smtClean="0"/>
              <a:t> bringen für DIESE </a:t>
            </a:r>
            <a:r>
              <a:rPr lang="de-DE" sz="2000" dirty="0" smtClean="0">
                <a:solidFill>
                  <a:srgbClr val="E30916"/>
                </a:solidFill>
              </a:rPr>
              <a:t>Zuhörer </a:t>
            </a:r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 smtClean="0"/>
              <a:t>das </a:t>
            </a:r>
            <a:r>
              <a:rPr lang="de-DE" sz="2000" dirty="0" smtClean="0">
                <a:solidFill>
                  <a:srgbClr val="E30916"/>
                </a:solidFill>
              </a:rPr>
              <a:t>Wesentliche</a:t>
            </a:r>
            <a:r>
              <a:rPr lang="de-DE" sz="2000" dirty="0" smtClean="0"/>
              <a:t> auf den </a:t>
            </a:r>
            <a:r>
              <a:rPr lang="de-DE" sz="2000" dirty="0" smtClean="0">
                <a:solidFill>
                  <a:srgbClr val="E30916"/>
                </a:solidFill>
              </a:rPr>
              <a:t>einleuchtenden Punkt!</a:t>
            </a:r>
            <a:endParaRPr lang="de-DE" dirty="0">
              <a:solidFill>
                <a:srgbClr val="E309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23528" y="3429000"/>
            <a:ext cx="86409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</a:br>
            <a:r>
              <a:rPr lang="de-DE" sz="2800" dirty="0" smtClean="0"/>
              <a:t>„</a:t>
            </a:r>
            <a:r>
              <a:rPr lang="de-DE" sz="2800" b="1" dirty="0" smtClean="0">
                <a:latin typeface="Arial" pitchFamily="34" charset="0"/>
                <a:cs typeface="Arial" pitchFamily="34" charset="0"/>
              </a:rPr>
              <a:t>Unsere Firma - unsere Leistungen und Produkte:</a:t>
            </a:r>
          </a:p>
          <a:p>
            <a:pPr marL="900113" indent="260350">
              <a:buClr>
                <a:srgbClr val="E30916"/>
              </a:buClr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Was ist das Besondere? </a:t>
            </a:r>
          </a:p>
          <a:p>
            <a:pPr marL="900113" indent="260350">
              <a:buClr>
                <a:srgbClr val="E30916"/>
              </a:buClr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Worauf bin ich stolz?</a:t>
            </a:r>
          </a:p>
          <a:p>
            <a:pPr marL="900113" indent="260350">
              <a:buClr>
                <a:srgbClr val="E30916"/>
              </a:buClr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Aus welchen Gründen empfehle ich uns </a:t>
            </a:r>
            <a:br>
              <a:rPr lang="de-DE" sz="2400" dirty="0" smtClean="0">
                <a:latin typeface="Arial" pitchFamily="34" charset="0"/>
                <a:cs typeface="Arial" pitchFamily="34" charset="0"/>
              </a:rPr>
            </a:br>
            <a:r>
              <a:rPr lang="de-DE" sz="2400" dirty="0" smtClean="0">
                <a:latin typeface="Arial" pitchFamily="34" charset="0"/>
                <a:cs typeface="Arial" pitchFamily="34" charset="0"/>
              </a:rPr>
              <a:t>   auch meinen besten Freunden?</a:t>
            </a:r>
            <a:endParaRPr lang="de-DE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18"/>
          <p:cNvGrpSpPr/>
          <p:nvPr/>
        </p:nvGrpSpPr>
        <p:grpSpPr>
          <a:xfrm>
            <a:off x="3419872" y="1098222"/>
            <a:ext cx="1714511" cy="2690818"/>
            <a:chOff x="3500431" y="2166942"/>
            <a:chExt cx="1857387" cy="2976570"/>
          </a:xfrm>
        </p:grpSpPr>
        <p:pic>
          <p:nvPicPr>
            <p:cNvPr id="5" name="Picture 2" descr="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44546" y="3607940"/>
              <a:ext cx="628869" cy="1535572"/>
            </a:xfrm>
            <a:prstGeom prst="rect">
              <a:avLst/>
            </a:prstGeom>
            <a:noFill/>
          </p:spPr>
        </p:pic>
        <p:pic>
          <p:nvPicPr>
            <p:cNvPr id="6" name="Picture 3" descr="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6067" y="2738115"/>
              <a:ext cx="839763" cy="813828"/>
            </a:xfrm>
            <a:prstGeom prst="rect">
              <a:avLst/>
            </a:prstGeom>
            <a:noFill/>
          </p:spPr>
        </p:pic>
        <p:grpSp>
          <p:nvGrpSpPr>
            <p:cNvPr id="4" name="Gruppieren 11"/>
            <p:cNvGrpSpPr/>
            <p:nvPr/>
          </p:nvGrpSpPr>
          <p:grpSpPr>
            <a:xfrm>
              <a:off x="3500440" y="2166945"/>
              <a:ext cx="1857390" cy="1526860"/>
              <a:chOff x="3429000" y="1524000"/>
              <a:chExt cx="2320925" cy="1947863"/>
            </a:xfrm>
          </p:grpSpPr>
          <p:pic>
            <p:nvPicPr>
              <p:cNvPr id="8" name="Picture 4" descr="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00650" y="3021013"/>
                <a:ext cx="450850" cy="303212"/>
              </a:xfrm>
              <a:prstGeom prst="rect">
                <a:avLst/>
              </a:prstGeom>
              <a:noFill/>
            </p:spPr>
          </p:pic>
          <p:pic>
            <p:nvPicPr>
              <p:cNvPr id="9" name="Picture 5" descr="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45100" y="2389188"/>
                <a:ext cx="504825" cy="269875"/>
              </a:xfrm>
              <a:prstGeom prst="rect">
                <a:avLst/>
              </a:prstGeom>
              <a:noFill/>
            </p:spPr>
          </p:pic>
          <p:pic>
            <p:nvPicPr>
              <p:cNvPr id="10" name="Picture 6" descr="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11725" y="1801813"/>
                <a:ext cx="469900" cy="425450"/>
              </a:xfrm>
              <a:prstGeom prst="rect">
                <a:avLst/>
              </a:prstGeom>
              <a:noFill/>
            </p:spPr>
          </p:pic>
          <p:pic>
            <p:nvPicPr>
              <p:cNvPr id="11" name="Picture 7" descr="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43400" y="1524000"/>
                <a:ext cx="293688" cy="500063"/>
              </a:xfrm>
              <a:prstGeom prst="rect">
                <a:avLst/>
              </a:prstGeom>
              <a:noFill/>
            </p:spPr>
          </p:pic>
          <p:pic>
            <p:nvPicPr>
              <p:cNvPr id="12" name="Picture 8" descr="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711575" y="1892300"/>
                <a:ext cx="439738" cy="384175"/>
              </a:xfrm>
              <a:prstGeom prst="rect">
                <a:avLst/>
              </a:prstGeom>
              <a:noFill/>
            </p:spPr>
          </p:pic>
          <p:pic>
            <p:nvPicPr>
              <p:cNvPr id="13" name="Picture 9" descr="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3429000" y="2524125"/>
                <a:ext cx="461963" cy="269875"/>
              </a:xfrm>
              <a:prstGeom prst="rect">
                <a:avLst/>
              </a:prstGeom>
              <a:noFill/>
            </p:spPr>
          </p:pic>
          <p:pic>
            <p:nvPicPr>
              <p:cNvPr id="14" name="Picture 10" descr="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21088" y="3155950"/>
                <a:ext cx="466725" cy="315913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5" name="Abgerundete rechteckige Legende 14"/>
          <p:cNvSpPr/>
          <p:nvPr/>
        </p:nvSpPr>
        <p:spPr>
          <a:xfrm>
            <a:off x="5364088" y="332656"/>
            <a:ext cx="2736304" cy="1296144"/>
          </a:xfrm>
          <a:prstGeom prst="wedgeRoundRectCallout">
            <a:avLst>
              <a:gd name="adj1" fmla="val -56760"/>
              <a:gd name="adj2" fmla="val 72579"/>
              <a:gd name="adj3" fmla="val 16667"/>
            </a:avLst>
          </a:prstGeom>
          <a:solidFill>
            <a:schemeClr val="bg1"/>
          </a:solidFill>
          <a:ln w="57150">
            <a:solidFill>
              <a:srgbClr val="E30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MY POWER  </a:t>
            </a:r>
            <a:b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</a:b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POINT!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23728" y="2852936"/>
            <a:ext cx="4392488" cy="576064"/>
          </a:xfrm>
          <a:prstGeom prst="rect">
            <a:avLst/>
          </a:prstGeom>
          <a:solidFill>
            <a:schemeClr val="bg1"/>
          </a:solidFill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90 Sekunden-Vorstellung</a:t>
            </a:r>
            <a:endParaRPr lang="de-DE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217222" y="1214422"/>
            <a:ext cx="3926810" cy="3929090"/>
            <a:chOff x="3125" y="569"/>
            <a:chExt cx="625" cy="592"/>
          </a:xfrm>
        </p:grpSpPr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3419" y="1008"/>
              <a:ext cx="31" cy="153"/>
            </a:xfrm>
            <a:custGeom>
              <a:avLst/>
              <a:gdLst/>
              <a:ahLst/>
              <a:cxnLst>
                <a:cxn ang="0">
                  <a:pos x="59" y="805"/>
                </a:cxn>
                <a:cxn ang="0">
                  <a:pos x="72" y="805"/>
                </a:cxn>
                <a:cxn ang="0">
                  <a:pos x="150" y="738"/>
                </a:cxn>
                <a:cxn ang="0">
                  <a:pos x="166" y="718"/>
                </a:cxn>
                <a:cxn ang="0">
                  <a:pos x="122" y="604"/>
                </a:cxn>
                <a:cxn ang="0">
                  <a:pos x="112" y="570"/>
                </a:cxn>
                <a:cxn ang="0">
                  <a:pos x="106" y="536"/>
                </a:cxn>
                <a:cxn ang="0">
                  <a:pos x="106" y="502"/>
                </a:cxn>
                <a:cxn ang="0">
                  <a:pos x="107" y="466"/>
                </a:cxn>
                <a:cxn ang="0">
                  <a:pos x="112" y="431"/>
                </a:cxn>
                <a:cxn ang="0">
                  <a:pos x="118" y="395"/>
                </a:cxn>
                <a:cxn ang="0">
                  <a:pos x="125" y="360"/>
                </a:cxn>
                <a:cxn ang="0">
                  <a:pos x="131" y="324"/>
                </a:cxn>
                <a:cxn ang="0">
                  <a:pos x="136" y="290"/>
                </a:cxn>
                <a:cxn ang="0">
                  <a:pos x="138" y="257"/>
                </a:cxn>
                <a:cxn ang="0">
                  <a:pos x="137" y="161"/>
                </a:cxn>
                <a:cxn ang="0">
                  <a:pos x="137" y="90"/>
                </a:cxn>
                <a:cxn ang="0">
                  <a:pos x="138" y="40"/>
                </a:cxn>
                <a:cxn ang="0">
                  <a:pos x="128" y="6"/>
                </a:cxn>
                <a:cxn ang="0">
                  <a:pos x="114" y="0"/>
                </a:cxn>
                <a:cxn ang="0">
                  <a:pos x="93" y="10"/>
                </a:cxn>
                <a:cxn ang="0">
                  <a:pos x="74" y="22"/>
                </a:cxn>
                <a:cxn ang="0">
                  <a:pos x="54" y="37"/>
                </a:cxn>
                <a:cxn ang="0">
                  <a:pos x="39" y="55"/>
                </a:cxn>
                <a:cxn ang="0">
                  <a:pos x="27" y="74"/>
                </a:cxn>
                <a:cxn ang="0">
                  <a:pos x="23" y="97"/>
                </a:cxn>
                <a:cxn ang="0">
                  <a:pos x="26" y="162"/>
                </a:cxn>
                <a:cxn ang="0">
                  <a:pos x="32" y="250"/>
                </a:cxn>
                <a:cxn ang="0">
                  <a:pos x="34" y="328"/>
                </a:cxn>
                <a:cxn ang="0">
                  <a:pos x="33" y="366"/>
                </a:cxn>
                <a:cxn ang="0">
                  <a:pos x="28" y="392"/>
                </a:cxn>
                <a:cxn ang="0">
                  <a:pos x="23" y="421"/>
                </a:cxn>
                <a:cxn ang="0">
                  <a:pos x="17" y="451"/>
                </a:cxn>
                <a:cxn ang="0">
                  <a:pos x="12" y="482"/>
                </a:cxn>
                <a:cxn ang="0">
                  <a:pos x="6" y="514"/>
                </a:cxn>
                <a:cxn ang="0">
                  <a:pos x="3" y="545"/>
                </a:cxn>
                <a:cxn ang="0">
                  <a:pos x="2" y="574"/>
                </a:cxn>
                <a:cxn ang="0">
                  <a:pos x="2" y="603"/>
                </a:cxn>
                <a:cxn ang="0">
                  <a:pos x="5" y="629"/>
                </a:cxn>
                <a:cxn ang="0">
                  <a:pos x="56" y="795"/>
                </a:cxn>
              </a:cxnLst>
              <a:rect l="0" t="0" r="r" b="b"/>
              <a:pathLst>
                <a:path w="166" h="809">
                  <a:moveTo>
                    <a:pt x="56" y="795"/>
                  </a:moveTo>
                  <a:lnTo>
                    <a:pt x="59" y="805"/>
                  </a:lnTo>
                  <a:lnTo>
                    <a:pt x="64" y="809"/>
                  </a:lnTo>
                  <a:lnTo>
                    <a:pt x="72" y="805"/>
                  </a:lnTo>
                  <a:lnTo>
                    <a:pt x="84" y="796"/>
                  </a:lnTo>
                  <a:lnTo>
                    <a:pt x="150" y="738"/>
                  </a:lnTo>
                  <a:lnTo>
                    <a:pt x="162" y="726"/>
                  </a:lnTo>
                  <a:lnTo>
                    <a:pt x="166" y="718"/>
                  </a:lnTo>
                  <a:lnTo>
                    <a:pt x="164" y="708"/>
                  </a:lnTo>
                  <a:lnTo>
                    <a:pt x="122" y="604"/>
                  </a:lnTo>
                  <a:lnTo>
                    <a:pt x="116" y="587"/>
                  </a:lnTo>
                  <a:lnTo>
                    <a:pt x="112" y="570"/>
                  </a:lnTo>
                  <a:lnTo>
                    <a:pt x="108" y="553"/>
                  </a:lnTo>
                  <a:lnTo>
                    <a:pt x="106" y="536"/>
                  </a:lnTo>
                  <a:lnTo>
                    <a:pt x="106" y="518"/>
                  </a:lnTo>
                  <a:lnTo>
                    <a:pt x="106" y="502"/>
                  </a:lnTo>
                  <a:lnTo>
                    <a:pt x="106" y="484"/>
                  </a:lnTo>
                  <a:lnTo>
                    <a:pt x="107" y="466"/>
                  </a:lnTo>
                  <a:lnTo>
                    <a:pt x="110" y="448"/>
                  </a:lnTo>
                  <a:lnTo>
                    <a:pt x="112" y="431"/>
                  </a:lnTo>
                  <a:lnTo>
                    <a:pt x="116" y="413"/>
                  </a:lnTo>
                  <a:lnTo>
                    <a:pt x="118" y="395"/>
                  </a:lnTo>
                  <a:lnTo>
                    <a:pt x="122" y="377"/>
                  </a:lnTo>
                  <a:lnTo>
                    <a:pt x="125" y="360"/>
                  </a:lnTo>
                  <a:lnTo>
                    <a:pt x="128" y="342"/>
                  </a:lnTo>
                  <a:lnTo>
                    <a:pt x="131" y="324"/>
                  </a:lnTo>
                  <a:lnTo>
                    <a:pt x="134" y="307"/>
                  </a:lnTo>
                  <a:lnTo>
                    <a:pt x="136" y="290"/>
                  </a:lnTo>
                  <a:lnTo>
                    <a:pt x="137" y="274"/>
                  </a:lnTo>
                  <a:lnTo>
                    <a:pt x="138" y="257"/>
                  </a:lnTo>
                  <a:lnTo>
                    <a:pt x="138" y="209"/>
                  </a:lnTo>
                  <a:lnTo>
                    <a:pt x="137" y="161"/>
                  </a:lnTo>
                  <a:lnTo>
                    <a:pt x="136" y="113"/>
                  </a:lnTo>
                  <a:lnTo>
                    <a:pt x="137" y="90"/>
                  </a:lnTo>
                  <a:lnTo>
                    <a:pt x="138" y="65"/>
                  </a:lnTo>
                  <a:lnTo>
                    <a:pt x="138" y="40"/>
                  </a:lnTo>
                  <a:lnTo>
                    <a:pt x="132" y="18"/>
                  </a:lnTo>
                  <a:lnTo>
                    <a:pt x="128" y="6"/>
                  </a:lnTo>
                  <a:lnTo>
                    <a:pt x="122" y="0"/>
                  </a:lnTo>
                  <a:lnTo>
                    <a:pt x="114" y="0"/>
                  </a:lnTo>
                  <a:lnTo>
                    <a:pt x="102" y="5"/>
                  </a:lnTo>
                  <a:lnTo>
                    <a:pt x="93" y="10"/>
                  </a:lnTo>
                  <a:lnTo>
                    <a:pt x="83" y="16"/>
                  </a:lnTo>
                  <a:lnTo>
                    <a:pt x="74" y="22"/>
                  </a:lnTo>
                  <a:lnTo>
                    <a:pt x="64" y="29"/>
                  </a:lnTo>
                  <a:lnTo>
                    <a:pt x="54" y="37"/>
                  </a:lnTo>
                  <a:lnTo>
                    <a:pt x="46" y="46"/>
                  </a:lnTo>
                  <a:lnTo>
                    <a:pt x="39" y="55"/>
                  </a:lnTo>
                  <a:lnTo>
                    <a:pt x="32" y="65"/>
                  </a:lnTo>
                  <a:lnTo>
                    <a:pt x="27" y="74"/>
                  </a:lnTo>
                  <a:lnTo>
                    <a:pt x="23" y="84"/>
                  </a:lnTo>
                  <a:lnTo>
                    <a:pt x="23" y="97"/>
                  </a:lnTo>
                  <a:lnTo>
                    <a:pt x="24" y="125"/>
                  </a:lnTo>
                  <a:lnTo>
                    <a:pt x="26" y="162"/>
                  </a:lnTo>
                  <a:lnTo>
                    <a:pt x="29" y="205"/>
                  </a:lnTo>
                  <a:lnTo>
                    <a:pt x="32" y="250"/>
                  </a:lnTo>
                  <a:lnTo>
                    <a:pt x="33" y="293"/>
                  </a:lnTo>
                  <a:lnTo>
                    <a:pt x="34" y="328"/>
                  </a:lnTo>
                  <a:lnTo>
                    <a:pt x="34" y="353"/>
                  </a:lnTo>
                  <a:lnTo>
                    <a:pt x="33" y="366"/>
                  </a:lnTo>
                  <a:lnTo>
                    <a:pt x="30" y="379"/>
                  </a:lnTo>
                  <a:lnTo>
                    <a:pt x="28" y="392"/>
                  </a:lnTo>
                  <a:lnTo>
                    <a:pt x="26" y="407"/>
                  </a:lnTo>
                  <a:lnTo>
                    <a:pt x="23" y="421"/>
                  </a:lnTo>
                  <a:lnTo>
                    <a:pt x="21" y="437"/>
                  </a:lnTo>
                  <a:lnTo>
                    <a:pt x="17" y="451"/>
                  </a:lnTo>
                  <a:lnTo>
                    <a:pt x="15" y="467"/>
                  </a:lnTo>
                  <a:lnTo>
                    <a:pt x="12" y="482"/>
                  </a:lnTo>
                  <a:lnTo>
                    <a:pt x="9" y="498"/>
                  </a:lnTo>
                  <a:lnTo>
                    <a:pt x="6" y="514"/>
                  </a:lnTo>
                  <a:lnTo>
                    <a:pt x="5" y="529"/>
                  </a:lnTo>
                  <a:lnTo>
                    <a:pt x="3" y="545"/>
                  </a:lnTo>
                  <a:lnTo>
                    <a:pt x="2" y="559"/>
                  </a:lnTo>
                  <a:lnTo>
                    <a:pt x="2" y="574"/>
                  </a:lnTo>
                  <a:lnTo>
                    <a:pt x="0" y="588"/>
                  </a:lnTo>
                  <a:lnTo>
                    <a:pt x="2" y="603"/>
                  </a:lnTo>
                  <a:lnTo>
                    <a:pt x="3" y="616"/>
                  </a:lnTo>
                  <a:lnTo>
                    <a:pt x="5" y="629"/>
                  </a:lnTo>
                  <a:lnTo>
                    <a:pt x="9" y="641"/>
                  </a:lnTo>
                  <a:lnTo>
                    <a:pt x="56" y="79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529" y="978"/>
              <a:ext cx="131" cy="135"/>
            </a:xfrm>
            <a:custGeom>
              <a:avLst/>
              <a:gdLst/>
              <a:ahLst/>
              <a:cxnLst>
                <a:cxn ang="0">
                  <a:pos x="436" y="353"/>
                </a:cxn>
                <a:cxn ang="0">
                  <a:pos x="402" y="314"/>
                </a:cxn>
                <a:cxn ang="0">
                  <a:pos x="366" y="272"/>
                </a:cxn>
                <a:cxn ang="0">
                  <a:pos x="330" y="229"/>
                </a:cxn>
                <a:cxn ang="0">
                  <a:pos x="293" y="185"/>
                </a:cxn>
                <a:cxn ang="0">
                  <a:pos x="255" y="140"/>
                </a:cxn>
                <a:cxn ang="0">
                  <a:pos x="219" y="99"/>
                </a:cxn>
                <a:cxn ang="0">
                  <a:pos x="183" y="62"/>
                </a:cxn>
                <a:cxn ang="0">
                  <a:pos x="148" y="30"/>
                </a:cxn>
                <a:cxn ang="0">
                  <a:pos x="116" y="6"/>
                </a:cxn>
                <a:cxn ang="0">
                  <a:pos x="92" y="0"/>
                </a:cxn>
                <a:cxn ang="0">
                  <a:pos x="64" y="7"/>
                </a:cxn>
                <a:cxn ang="0">
                  <a:pos x="33" y="37"/>
                </a:cxn>
                <a:cxn ang="0">
                  <a:pos x="6" y="65"/>
                </a:cxn>
                <a:cxn ang="0">
                  <a:pos x="0" y="77"/>
                </a:cxn>
                <a:cxn ang="0">
                  <a:pos x="8" y="90"/>
                </a:cxn>
                <a:cxn ang="0">
                  <a:pos x="35" y="116"/>
                </a:cxn>
                <a:cxn ang="0">
                  <a:pos x="72" y="153"/>
                </a:cxn>
                <a:cxn ang="0">
                  <a:pos x="108" y="192"/>
                </a:cxn>
                <a:cxn ang="0">
                  <a:pos x="144" y="229"/>
                </a:cxn>
                <a:cxn ang="0">
                  <a:pos x="180" y="267"/>
                </a:cxn>
                <a:cxn ang="0">
                  <a:pos x="216" y="306"/>
                </a:cxn>
                <a:cxn ang="0">
                  <a:pos x="252" y="344"/>
                </a:cxn>
                <a:cxn ang="0">
                  <a:pos x="288" y="381"/>
                </a:cxn>
                <a:cxn ang="0">
                  <a:pos x="324" y="419"/>
                </a:cxn>
                <a:cxn ang="0">
                  <a:pos x="362" y="455"/>
                </a:cxn>
                <a:cxn ang="0">
                  <a:pos x="392" y="482"/>
                </a:cxn>
                <a:cxn ang="0">
                  <a:pos x="414" y="503"/>
                </a:cxn>
                <a:cxn ang="0">
                  <a:pos x="438" y="523"/>
                </a:cxn>
                <a:cxn ang="0">
                  <a:pos x="462" y="545"/>
                </a:cxn>
                <a:cxn ang="0">
                  <a:pos x="486" y="566"/>
                </a:cxn>
                <a:cxn ang="0">
                  <a:pos x="510" y="589"/>
                </a:cxn>
                <a:cxn ang="0">
                  <a:pos x="533" y="612"/>
                </a:cxn>
                <a:cxn ang="0">
                  <a:pos x="555" y="636"/>
                </a:cxn>
                <a:cxn ang="0">
                  <a:pos x="574" y="661"/>
                </a:cxn>
                <a:cxn ang="0">
                  <a:pos x="590" y="686"/>
                </a:cxn>
                <a:cxn ang="0">
                  <a:pos x="603" y="710"/>
                </a:cxn>
                <a:cxn ang="0">
                  <a:pos x="614" y="716"/>
                </a:cxn>
                <a:cxn ang="0">
                  <a:pos x="632" y="707"/>
                </a:cxn>
                <a:cxn ang="0">
                  <a:pos x="644" y="697"/>
                </a:cxn>
                <a:cxn ang="0">
                  <a:pos x="656" y="689"/>
                </a:cxn>
                <a:cxn ang="0">
                  <a:pos x="667" y="678"/>
                </a:cxn>
                <a:cxn ang="0">
                  <a:pos x="677" y="667"/>
                </a:cxn>
                <a:cxn ang="0">
                  <a:pos x="686" y="656"/>
                </a:cxn>
                <a:cxn ang="0">
                  <a:pos x="692" y="644"/>
                </a:cxn>
                <a:cxn ang="0">
                  <a:pos x="694" y="631"/>
                </a:cxn>
                <a:cxn ang="0">
                  <a:pos x="693" y="618"/>
                </a:cxn>
                <a:cxn ang="0">
                  <a:pos x="687" y="605"/>
                </a:cxn>
                <a:cxn ang="0">
                  <a:pos x="676" y="591"/>
                </a:cxn>
                <a:cxn ang="0">
                  <a:pos x="614" y="523"/>
                </a:cxn>
                <a:cxn ang="0">
                  <a:pos x="551" y="456"/>
                </a:cxn>
                <a:cxn ang="0">
                  <a:pos x="509" y="421"/>
                </a:cxn>
                <a:cxn ang="0">
                  <a:pos x="467" y="386"/>
                </a:cxn>
              </a:cxnLst>
              <a:rect l="0" t="0" r="r" b="b"/>
              <a:pathLst>
                <a:path w="694" h="716">
                  <a:moveTo>
                    <a:pt x="452" y="371"/>
                  </a:moveTo>
                  <a:lnTo>
                    <a:pt x="436" y="353"/>
                  </a:lnTo>
                  <a:lnTo>
                    <a:pt x="419" y="335"/>
                  </a:lnTo>
                  <a:lnTo>
                    <a:pt x="402" y="314"/>
                  </a:lnTo>
                  <a:lnTo>
                    <a:pt x="384" y="294"/>
                  </a:lnTo>
                  <a:lnTo>
                    <a:pt x="366" y="272"/>
                  </a:lnTo>
                  <a:lnTo>
                    <a:pt x="348" y="251"/>
                  </a:lnTo>
                  <a:lnTo>
                    <a:pt x="330" y="229"/>
                  </a:lnTo>
                  <a:lnTo>
                    <a:pt x="311" y="206"/>
                  </a:lnTo>
                  <a:lnTo>
                    <a:pt x="293" y="185"/>
                  </a:lnTo>
                  <a:lnTo>
                    <a:pt x="274" y="162"/>
                  </a:lnTo>
                  <a:lnTo>
                    <a:pt x="255" y="140"/>
                  </a:lnTo>
                  <a:lnTo>
                    <a:pt x="237" y="120"/>
                  </a:lnTo>
                  <a:lnTo>
                    <a:pt x="219" y="99"/>
                  </a:lnTo>
                  <a:lnTo>
                    <a:pt x="200" y="80"/>
                  </a:lnTo>
                  <a:lnTo>
                    <a:pt x="183" y="62"/>
                  </a:lnTo>
                  <a:lnTo>
                    <a:pt x="165" y="45"/>
                  </a:lnTo>
                  <a:lnTo>
                    <a:pt x="148" y="30"/>
                  </a:lnTo>
                  <a:lnTo>
                    <a:pt x="131" y="17"/>
                  </a:lnTo>
                  <a:lnTo>
                    <a:pt x="116" y="6"/>
                  </a:lnTo>
                  <a:lnTo>
                    <a:pt x="104" y="0"/>
                  </a:lnTo>
                  <a:lnTo>
                    <a:pt x="92" y="0"/>
                  </a:lnTo>
                  <a:lnTo>
                    <a:pt x="78" y="1"/>
                  </a:lnTo>
                  <a:lnTo>
                    <a:pt x="64" y="7"/>
                  </a:lnTo>
                  <a:lnTo>
                    <a:pt x="51" y="17"/>
                  </a:lnTo>
                  <a:lnTo>
                    <a:pt x="33" y="37"/>
                  </a:lnTo>
                  <a:lnTo>
                    <a:pt x="15" y="56"/>
                  </a:lnTo>
                  <a:lnTo>
                    <a:pt x="6" y="65"/>
                  </a:lnTo>
                  <a:lnTo>
                    <a:pt x="3" y="72"/>
                  </a:lnTo>
                  <a:lnTo>
                    <a:pt x="0" y="77"/>
                  </a:lnTo>
                  <a:lnTo>
                    <a:pt x="3" y="83"/>
                  </a:lnTo>
                  <a:lnTo>
                    <a:pt x="8" y="90"/>
                  </a:lnTo>
                  <a:lnTo>
                    <a:pt x="16" y="98"/>
                  </a:lnTo>
                  <a:lnTo>
                    <a:pt x="35" y="116"/>
                  </a:lnTo>
                  <a:lnTo>
                    <a:pt x="53" y="135"/>
                  </a:lnTo>
                  <a:lnTo>
                    <a:pt x="72" y="153"/>
                  </a:lnTo>
                  <a:lnTo>
                    <a:pt x="90" y="173"/>
                  </a:lnTo>
                  <a:lnTo>
                    <a:pt x="108" y="192"/>
                  </a:lnTo>
                  <a:lnTo>
                    <a:pt x="126" y="210"/>
                  </a:lnTo>
                  <a:lnTo>
                    <a:pt x="144" y="229"/>
                  </a:lnTo>
                  <a:lnTo>
                    <a:pt x="162" y="248"/>
                  </a:lnTo>
                  <a:lnTo>
                    <a:pt x="180" y="267"/>
                  </a:lnTo>
                  <a:lnTo>
                    <a:pt x="198" y="287"/>
                  </a:lnTo>
                  <a:lnTo>
                    <a:pt x="216" y="306"/>
                  </a:lnTo>
                  <a:lnTo>
                    <a:pt x="234" y="325"/>
                  </a:lnTo>
                  <a:lnTo>
                    <a:pt x="252" y="344"/>
                  </a:lnTo>
                  <a:lnTo>
                    <a:pt x="270" y="363"/>
                  </a:lnTo>
                  <a:lnTo>
                    <a:pt x="288" y="381"/>
                  </a:lnTo>
                  <a:lnTo>
                    <a:pt x="306" y="401"/>
                  </a:lnTo>
                  <a:lnTo>
                    <a:pt x="324" y="419"/>
                  </a:lnTo>
                  <a:lnTo>
                    <a:pt x="344" y="437"/>
                  </a:lnTo>
                  <a:lnTo>
                    <a:pt x="362" y="455"/>
                  </a:lnTo>
                  <a:lnTo>
                    <a:pt x="381" y="473"/>
                  </a:lnTo>
                  <a:lnTo>
                    <a:pt x="392" y="482"/>
                  </a:lnTo>
                  <a:lnTo>
                    <a:pt x="402" y="493"/>
                  </a:lnTo>
                  <a:lnTo>
                    <a:pt x="414" y="503"/>
                  </a:lnTo>
                  <a:lnTo>
                    <a:pt x="426" y="513"/>
                  </a:lnTo>
                  <a:lnTo>
                    <a:pt x="438" y="523"/>
                  </a:lnTo>
                  <a:lnTo>
                    <a:pt x="450" y="534"/>
                  </a:lnTo>
                  <a:lnTo>
                    <a:pt x="462" y="545"/>
                  </a:lnTo>
                  <a:lnTo>
                    <a:pt x="474" y="555"/>
                  </a:lnTo>
                  <a:lnTo>
                    <a:pt x="486" y="566"/>
                  </a:lnTo>
                  <a:lnTo>
                    <a:pt x="498" y="578"/>
                  </a:lnTo>
                  <a:lnTo>
                    <a:pt x="510" y="589"/>
                  </a:lnTo>
                  <a:lnTo>
                    <a:pt x="522" y="601"/>
                  </a:lnTo>
                  <a:lnTo>
                    <a:pt x="533" y="612"/>
                  </a:lnTo>
                  <a:lnTo>
                    <a:pt x="544" y="624"/>
                  </a:lnTo>
                  <a:lnTo>
                    <a:pt x="555" y="636"/>
                  </a:lnTo>
                  <a:lnTo>
                    <a:pt x="564" y="649"/>
                  </a:lnTo>
                  <a:lnTo>
                    <a:pt x="574" y="661"/>
                  </a:lnTo>
                  <a:lnTo>
                    <a:pt x="582" y="674"/>
                  </a:lnTo>
                  <a:lnTo>
                    <a:pt x="590" y="686"/>
                  </a:lnTo>
                  <a:lnTo>
                    <a:pt x="597" y="699"/>
                  </a:lnTo>
                  <a:lnTo>
                    <a:pt x="603" y="710"/>
                  </a:lnTo>
                  <a:lnTo>
                    <a:pt x="608" y="715"/>
                  </a:lnTo>
                  <a:lnTo>
                    <a:pt x="614" y="716"/>
                  </a:lnTo>
                  <a:lnTo>
                    <a:pt x="621" y="713"/>
                  </a:lnTo>
                  <a:lnTo>
                    <a:pt x="632" y="707"/>
                  </a:lnTo>
                  <a:lnTo>
                    <a:pt x="638" y="702"/>
                  </a:lnTo>
                  <a:lnTo>
                    <a:pt x="644" y="697"/>
                  </a:lnTo>
                  <a:lnTo>
                    <a:pt x="650" y="693"/>
                  </a:lnTo>
                  <a:lnTo>
                    <a:pt x="656" y="689"/>
                  </a:lnTo>
                  <a:lnTo>
                    <a:pt x="662" y="684"/>
                  </a:lnTo>
                  <a:lnTo>
                    <a:pt x="667" y="678"/>
                  </a:lnTo>
                  <a:lnTo>
                    <a:pt x="673" y="673"/>
                  </a:lnTo>
                  <a:lnTo>
                    <a:pt x="677" y="667"/>
                  </a:lnTo>
                  <a:lnTo>
                    <a:pt x="682" y="662"/>
                  </a:lnTo>
                  <a:lnTo>
                    <a:pt x="686" y="656"/>
                  </a:lnTo>
                  <a:lnTo>
                    <a:pt x="689" y="650"/>
                  </a:lnTo>
                  <a:lnTo>
                    <a:pt x="692" y="644"/>
                  </a:lnTo>
                  <a:lnTo>
                    <a:pt x="694" y="638"/>
                  </a:lnTo>
                  <a:lnTo>
                    <a:pt x="694" y="631"/>
                  </a:lnTo>
                  <a:lnTo>
                    <a:pt x="694" y="625"/>
                  </a:lnTo>
                  <a:lnTo>
                    <a:pt x="693" y="618"/>
                  </a:lnTo>
                  <a:lnTo>
                    <a:pt x="691" y="612"/>
                  </a:lnTo>
                  <a:lnTo>
                    <a:pt x="687" y="605"/>
                  </a:lnTo>
                  <a:lnTo>
                    <a:pt x="682" y="597"/>
                  </a:lnTo>
                  <a:lnTo>
                    <a:pt x="676" y="591"/>
                  </a:lnTo>
                  <a:lnTo>
                    <a:pt x="645" y="558"/>
                  </a:lnTo>
                  <a:lnTo>
                    <a:pt x="614" y="523"/>
                  </a:lnTo>
                  <a:lnTo>
                    <a:pt x="582" y="489"/>
                  </a:lnTo>
                  <a:lnTo>
                    <a:pt x="551" y="456"/>
                  </a:lnTo>
                  <a:lnTo>
                    <a:pt x="531" y="438"/>
                  </a:lnTo>
                  <a:lnTo>
                    <a:pt x="509" y="421"/>
                  </a:lnTo>
                  <a:lnTo>
                    <a:pt x="488" y="404"/>
                  </a:lnTo>
                  <a:lnTo>
                    <a:pt x="467" y="386"/>
                  </a:lnTo>
                  <a:lnTo>
                    <a:pt x="452" y="37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3230" y="1000"/>
              <a:ext cx="93" cy="84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3" y="439"/>
                </a:cxn>
                <a:cxn ang="0">
                  <a:pos x="9" y="442"/>
                </a:cxn>
                <a:cxn ang="0">
                  <a:pos x="15" y="439"/>
                </a:cxn>
                <a:cxn ang="0">
                  <a:pos x="488" y="18"/>
                </a:cxn>
                <a:cxn ang="0">
                  <a:pos x="493" y="11"/>
                </a:cxn>
                <a:cxn ang="0">
                  <a:pos x="489" y="4"/>
                </a:cxn>
                <a:cxn ang="0">
                  <a:pos x="482" y="0"/>
                </a:cxn>
                <a:cxn ang="0">
                  <a:pos x="475" y="3"/>
                </a:cxn>
                <a:cxn ang="0">
                  <a:pos x="4" y="427"/>
                </a:cxn>
                <a:cxn ang="0">
                  <a:pos x="0" y="433"/>
                </a:cxn>
              </a:cxnLst>
              <a:rect l="0" t="0" r="r" b="b"/>
              <a:pathLst>
                <a:path w="493" h="442">
                  <a:moveTo>
                    <a:pt x="0" y="433"/>
                  </a:moveTo>
                  <a:lnTo>
                    <a:pt x="3" y="439"/>
                  </a:lnTo>
                  <a:lnTo>
                    <a:pt x="9" y="442"/>
                  </a:lnTo>
                  <a:lnTo>
                    <a:pt x="15" y="439"/>
                  </a:lnTo>
                  <a:lnTo>
                    <a:pt x="488" y="18"/>
                  </a:lnTo>
                  <a:lnTo>
                    <a:pt x="493" y="11"/>
                  </a:lnTo>
                  <a:lnTo>
                    <a:pt x="489" y="4"/>
                  </a:lnTo>
                  <a:lnTo>
                    <a:pt x="482" y="0"/>
                  </a:lnTo>
                  <a:lnTo>
                    <a:pt x="475" y="3"/>
                  </a:lnTo>
                  <a:lnTo>
                    <a:pt x="4" y="427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286" y="717"/>
              <a:ext cx="290" cy="264"/>
            </a:xfrm>
            <a:custGeom>
              <a:avLst/>
              <a:gdLst/>
              <a:ahLst/>
              <a:cxnLst>
                <a:cxn ang="0">
                  <a:pos x="1037" y="42"/>
                </a:cxn>
                <a:cxn ang="0">
                  <a:pos x="997" y="31"/>
                </a:cxn>
                <a:cxn ang="0">
                  <a:pos x="950" y="19"/>
                </a:cxn>
                <a:cxn ang="0">
                  <a:pos x="904" y="9"/>
                </a:cxn>
                <a:cxn ang="0">
                  <a:pos x="859" y="2"/>
                </a:cxn>
                <a:cxn ang="0">
                  <a:pos x="823" y="0"/>
                </a:cxn>
                <a:cxn ang="0">
                  <a:pos x="780" y="6"/>
                </a:cxn>
                <a:cxn ang="0">
                  <a:pos x="701" y="14"/>
                </a:cxn>
                <a:cxn ang="0">
                  <a:pos x="602" y="47"/>
                </a:cxn>
                <a:cxn ang="0">
                  <a:pos x="505" y="89"/>
                </a:cxn>
                <a:cxn ang="0">
                  <a:pos x="410" y="138"/>
                </a:cxn>
                <a:cxn ang="0">
                  <a:pos x="321" y="195"/>
                </a:cxn>
                <a:cxn ang="0">
                  <a:pos x="239" y="261"/>
                </a:cxn>
                <a:cxn ang="0">
                  <a:pos x="165" y="336"/>
                </a:cxn>
                <a:cxn ang="0">
                  <a:pos x="97" y="427"/>
                </a:cxn>
                <a:cxn ang="0">
                  <a:pos x="39" y="548"/>
                </a:cxn>
                <a:cxn ang="0">
                  <a:pos x="7" y="681"/>
                </a:cxn>
                <a:cxn ang="0">
                  <a:pos x="0" y="818"/>
                </a:cxn>
                <a:cxn ang="0">
                  <a:pos x="21" y="954"/>
                </a:cxn>
                <a:cxn ang="0">
                  <a:pos x="71" y="1080"/>
                </a:cxn>
                <a:cxn ang="0">
                  <a:pos x="150" y="1189"/>
                </a:cxn>
                <a:cxn ang="0">
                  <a:pos x="206" y="1240"/>
                </a:cxn>
                <a:cxn ang="0">
                  <a:pos x="239" y="1266"/>
                </a:cxn>
                <a:cxn ang="0">
                  <a:pos x="273" y="1290"/>
                </a:cxn>
                <a:cxn ang="0">
                  <a:pos x="308" y="1313"/>
                </a:cxn>
                <a:cxn ang="0">
                  <a:pos x="344" y="1333"/>
                </a:cxn>
                <a:cxn ang="0">
                  <a:pos x="383" y="1352"/>
                </a:cxn>
                <a:cxn ang="0">
                  <a:pos x="422" y="1369"/>
                </a:cxn>
                <a:cxn ang="0">
                  <a:pos x="560" y="1396"/>
                </a:cxn>
                <a:cxn ang="0">
                  <a:pos x="710" y="1384"/>
                </a:cxn>
                <a:cxn ang="0">
                  <a:pos x="866" y="1342"/>
                </a:cxn>
                <a:cxn ang="0">
                  <a:pos x="1018" y="1276"/>
                </a:cxn>
                <a:cxn ang="0">
                  <a:pos x="1159" y="1196"/>
                </a:cxn>
                <a:cxn ang="0">
                  <a:pos x="1283" y="1110"/>
                </a:cxn>
                <a:cxn ang="0">
                  <a:pos x="1361" y="1043"/>
                </a:cxn>
                <a:cxn ang="0">
                  <a:pos x="1392" y="1012"/>
                </a:cxn>
                <a:cxn ang="0">
                  <a:pos x="1423" y="974"/>
                </a:cxn>
                <a:cxn ang="0">
                  <a:pos x="1453" y="935"/>
                </a:cxn>
                <a:cxn ang="0">
                  <a:pos x="1480" y="893"/>
                </a:cxn>
                <a:cxn ang="0">
                  <a:pos x="1503" y="851"/>
                </a:cxn>
                <a:cxn ang="0">
                  <a:pos x="1518" y="809"/>
                </a:cxn>
                <a:cxn ang="0">
                  <a:pos x="1529" y="728"/>
                </a:cxn>
                <a:cxn ang="0">
                  <a:pos x="1534" y="630"/>
                </a:cxn>
                <a:cxn ang="0">
                  <a:pos x="1530" y="545"/>
                </a:cxn>
                <a:cxn ang="0">
                  <a:pos x="1515" y="468"/>
                </a:cxn>
                <a:cxn ang="0">
                  <a:pos x="1487" y="398"/>
                </a:cxn>
                <a:cxn ang="0">
                  <a:pos x="1449" y="331"/>
                </a:cxn>
                <a:cxn ang="0">
                  <a:pos x="1402" y="266"/>
                </a:cxn>
                <a:cxn ang="0">
                  <a:pos x="1347" y="201"/>
                </a:cxn>
                <a:cxn ang="0">
                  <a:pos x="1306" y="159"/>
                </a:cxn>
                <a:cxn ang="0">
                  <a:pos x="1270" y="134"/>
                </a:cxn>
                <a:cxn ang="0">
                  <a:pos x="1231" y="113"/>
                </a:cxn>
                <a:cxn ang="0">
                  <a:pos x="1189" y="96"/>
                </a:cxn>
                <a:cxn ang="0">
                  <a:pos x="1147" y="80"/>
                </a:cxn>
                <a:cxn ang="0">
                  <a:pos x="1105" y="66"/>
                </a:cxn>
                <a:cxn ang="0">
                  <a:pos x="1066" y="51"/>
                </a:cxn>
              </a:cxnLst>
              <a:rect l="0" t="0" r="r" b="b"/>
              <a:pathLst>
                <a:path w="1534" h="1396">
                  <a:moveTo>
                    <a:pt x="1057" y="49"/>
                  </a:moveTo>
                  <a:lnTo>
                    <a:pt x="1048" y="45"/>
                  </a:lnTo>
                  <a:lnTo>
                    <a:pt x="1037" y="42"/>
                  </a:lnTo>
                  <a:lnTo>
                    <a:pt x="1025" y="38"/>
                  </a:lnTo>
                  <a:lnTo>
                    <a:pt x="1012" y="35"/>
                  </a:lnTo>
                  <a:lnTo>
                    <a:pt x="997" y="31"/>
                  </a:lnTo>
                  <a:lnTo>
                    <a:pt x="982" y="26"/>
                  </a:lnTo>
                  <a:lnTo>
                    <a:pt x="967" y="23"/>
                  </a:lnTo>
                  <a:lnTo>
                    <a:pt x="950" y="19"/>
                  </a:lnTo>
                  <a:lnTo>
                    <a:pt x="935" y="15"/>
                  </a:lnTo>
                  <a:lnTo>
                    <a:pt x="919" y="12"/>
                  </a:lnTo>
                  <a:lnTo>
                    <a:pt x="904" y="9"/>
                  </a:lnTo>
                  <a:lnTo>
                    <a:pt x="888" y="6"/>
                  </a:lnTo>
                  <a:lnTo>
                    <a:pt x="874" y="3"/>
                  </a:lnTo>
                  <a:lnTo>
                    <a:pt x="859" y="2"/>
                  </a:lnTo>
                  <a:lnTo>
                    <a:pt x="846" y="1"/>
                  </a:lnTo>
                  <a:lnTo>
                    <a:pt x="834" y="0"/>
                  </a:lnTo>
                  <a:lnTo>
                    <a:pt x="823" y="0"/>
                  </a:lnTo>
                  <a:lnTo>
                    <a:pt x="814" y="0"/>
                  </a:lnTo>
                  <a:lnTo>
                    <a:pt x="806" y="1"/>
                  </a:lnTo>
                  <a:lnTo>
                    <a:pt x="780" y="6"/>
                  </a:lnTo>
                  <a:lnTo>
                    <a:pt x="754" y="7"/>
                  </a:lnTo>
                  <a:lnTo>
                    <a:pt x="727" y="9"/>
                  </a:lnTo>
                  <a:lnTo>
                    <a:pt x="701" y="14"/>
                  </a:lnTo>
                  <a:lnTo>
                    <a:pt x="668" y="24"/>
                  </a:lnTo>
                  <a:lnTo>
                    <a:pt x="635" y="36"/>
                  </a:lnTo>
                  <a:lnTo>
                    <a:pt x="602" y="47"/>
                  </a:lnTo>
                  <a:lnTo>
                    <a:pt x="570" y="60"/>
                  </a:lnTo>
                  <a:lnTo>
                    <a:pt x="538" y="74"/>
                  </a:lnTo>
                  <a:lnTo>
                    <a:pt x="505" y="89"/>
                  </a:lnTo>
                  <a:lnTo>
                    <a:pt x="473" y="104"/>
                  </a:lnTo>
                  <a:lnTo>
                    <a:pt x="441" y="120"/>
                  </a:lnTo>
                  <a:lnTo>
                    <a:pt x="410" y="138"/>
                  </a:lnTo>
                  <a:lnTo>
                    <a:pt x="380" y="156"/>
                  </a:lnTo>
                  <a:lnTo>
                    <a:pt x="350" y="175"/>
                  </a:lnTo>
                  <a:lnTo>
                    <a:pt x="321" y="195"/>
                  </a:lnTo>
                  <a:lnTo>
                    <a:pt x="293" y="217"/>
                  </a:lnTo>
                  <a:lnTo>
                    <a:pt x="266" y="239"/>
                  </a:lnTo>
                  <a:lnTo>
                    <a:pt x="239" y="261"/>
                  </a:lnTo>
                  <a:lnTo>
                    <a:pt x="213" y="285"/>
                  </a:lnTo>
                  <a:lnTo>
                    <a:pt x="189" y="311"/>
                  </a:lnTo>
                  <a:lnTo>
                    <a:pt x="165" y="336"/>
                  </a:lnTo>
                  <a:lnTo>
                    <a:pt x="144" y="362"/>
                  </a:lnTo>
                  <a:lnTo>
                    <a:pt x="122" y="390"/>
                  </a:lnTo>
                  <a:lnTo>
                    <a:pt x="97" y="427"/>
                  </a:lnTo>
                  <a:lnTo>
                    <a:pt x="75" y="465"/>
                  </a:lnTo>
                  <a:lnTo>
                    <a:pt x="56" y="506"/>
                  </a:lnTo>
                  <a:lnTo>
                    <a:pt x="39" y="548"/>
                  </a:lnTo>
                  <a:lnTo>
                    <a:pt x="26" y="591"/>
                  </a:lnTo>
                  <a:lnTo>
                    <a:pt x="15" y="636"/>
                  </a:lnTo>
                  <a:lnTo>
                    <a:pt x="7" y="681"/>
                  </a:lnTo>
                  <a:lnTo>
                    <a:pt x="1" y="727"/>
                  </a:lnTo>
                  <a:lnTo>
                    <a:pt x="0" y="773"/>
                  </a:lnTo>
                  <a:lnTo>
                    <a:pt x="0" y="818"/>
                  </a:lnTo>
                  <a:lnTo>
                    <a:pt x="3" y="864"/>
                  </a:lnTo>
                  <a:lnTo>
                    <a:pt x="11" y="909"/>
                  </a:lnTo>
                  <a:lnTo>
                    <a:pt x="21" y="954"/>
                  </a:lnTo>
                  <a:lnTo>
                    <a:pt x="35" y="997"/>
                  </a:lnTo>
                  <a:lnTo>
                    <a:pt x="51" y="1039"/>
                  </a:lnTo>
                  <a:lnTo>
                    <a:pt x="71" y="1080"/>
                  </a:lnTo>
                  <a:lnTo>
                    <a:pt x="93" y="1118"/>
                  </a:lnTo>
                  <a:lnTo>
                    <a:pt x="120" y="1154"/>
                  </a:lnTo>
                  <a:lnTo>
                    <a:pt x="150" y="1189"/>
                  </a:lnTo>
                  <a:lnTo>
                    <a:pt x="183" y="1220"/>
                  </a:lnTo>
                  <a:lnTo>
                    <a:pt x="194" y="1230"/>
                  </a:lnTo>
                  <a:lnTo>
                    <a:pt x="206" y="1240"/>
                  </a:lnTo>
                  <a:lnTo>
                    <a:pt x="217" y="1248"/>
                  </a:lnTo>
                  <a:lnTo>
                    <a:pt x="228" y="1258"/>
                  </a:lnTo>
                  <a:lnTo>
                    <a:pt x="239" y="1266"/>
                  </a:lnTo>
                  <a:lnTo>
                    <a:pt x="251" y="1274"/>
                  </a:lnTo>
                  <a:lnTo>
                    <a:pt x="261" y="1283"/>
                  </a:lnTo>
                  <a:lnTo>
                    <a:pt x="273" y="1290"/>
                  </a:lnTo>
                  <a:lnTo>
                    <a:pt x="284" y="1298"/>
                  </a:lnTo>
                  <a:lnTo>
                    <a:pt x="296" y="1306"/>
                  </a:lnTo>
                  <a:lnTo>
                    <a:pt x="308" y="1313"/>
                  </a:lnTo>
                  <a:lnTo>
                    <a:pt x="320" y="1320"/>
                  </a:lnTo>
                  <a:lnTo>
                    <a:pt x="332" y="1327"/>
                  </a:lnTo>
                  <a:lnTo>
                    <a:pt x="344" y="1333"/>
                  </a:lnTo>
                  <a:lnTo>
                    <a:pt x="357" y="1340"/>
                  </a:lnTo>
                  <a:lnTo>
                    <a:pt x="369" y="1346"/>
                  </a:lnTo>
                  <a:lnTo>
                    <a:pt x="383" y="1352"/>
                  </a:lnTo>
                  <a:lnTo>
                    <a:pt x="396" y="1358"/>
                  </a:lnTo>
                  <a:lnTo>
                    <a:pt x="409" y="1363"/>
                  </a:lnTo>
                  <a:lnTo>
                    <a:pt x="422" y="1369"/>
                  </a:lnTo>
                  <a:lnTo>
                    <a:pt x="467" y="1382"/>
                  </a:lnTo>
                  <a:lnTo>
                    <a:pt x="512" y="1391"/>
                  </a:lnTo>
                  <a:lnTo>
                    <a:pt x="560" y="1396"/>
                  </a:lnTo>
                  <a:lnTo>
                    <a:pt x="610" y="1396"/>
                  </a:lnTo>
                  <a:lnTo>
                    <a:pt x="660" y="1391"/>
                  </a:lnTo>
                  <a:lnTo>
                    <a:pt x="710" y="1384"/>
                  </a:lnTo>
                  <a:lnTo>
                    <a:pt x="762" y="1373"/>
                  </a:lnTo>
                  <a:lnTo>
                    <a:pt x="814" y="1358"/>
                  </a:lnTo>
                  <a:lnTo>
                    <a:pt x="866" y="1342"/>
                  </a:lnTo>
                  <a:lnTo>
                    <a:pt x="918" y="1321"/>
                  </a:lnTo>
                  <a:lnTo>
                    <a:pt x="968" y="1300"/>
                  </a:lnTo>
                  <a:lnTo>
                    <a:pt x="1018" y="1276"/>
                  </a:lnTo>
                  <a:lnTo>
                    <a:pt x="1067" y="1250"/>
                  </a:lnTo>
                  <a:lnTo>
                    <a:pt x="1115" y="1224"/>
                  </a:lnTo>
                  <a:lnTo>
                    <a:pt x="1159" y="1196"/>
                  </a:lnTo>
                  <a:lnTo>
                    <a:pt x="1204" y="1168"/>
                  </a:lnTo>
                  <a:lnTo>
                    <a:pt x="1245" y="1139"/>
                  </a:lnTo>
                  <a:lnTo>
                    <a:pt x="1283" y="1110"/>
                  </a:lnTo>
                  <a:lnTo>
                    <a:pt x="1319" y="1081"/>
                  </a:lnTo>
                  <a:lnTo>
                    <a:pt x="1351" y="1052"/>
                  </a:lnTo>
                  <a:lnTo>
                    <a:pt x="1361" y="1043"/>
                  </a:lnTo>
                  <a:lnTo>
                    <a:pt x="1372" y="1033"/>
                  </a:lnTo>
                  <a:lnTo>
                    <a:pt x="1381" y="1022"/>
                  </a:lnTo>
                  <a:lnTo>
                    <a:pt x="1392" y="1012"/>
                  </a:lnTo>
                  <a:lnTo>
                    <a:pt x="1402" y="1000"/>
                  </a:lnTo>
                  <a:lnTo>
                    <a:pt x="1413" y="988"/>
                  </a:lnTo>
                  <a:lnTo>
                    <a:pt x="1423" y="974"/>
                  </a:lnTo>
                  <a:lnTo>
                    <a:pt x="1433" y="961"/>
                  </a:lnTo>
                  <a:lnTo>
                    <a:pt x="1444" y="948"/>
                  </a:lnTo>
                  <a:lnTo>
                    <a:pt x="1453" y="935"/>
                  </a:lnTo>
                  <a:lnTo>
                    <a:pt x="1463" y="920"/>
                  </a:lnTo>
                  <a:lnTo>
                    <a:pt x="1471" y="907"/>
                  </a:lnTo>
                  <a:lnTo>
                    <a:pt x="1480" y="893"/>
                  </a:lnTo>
                  <a:lnTo>
                    <a:pt x="1488" y="878"/>
                  </a:lnTo>
                  <a:lnTo>
                    <a:pt x="1495" y="865"/>
                  </a:lnTo>
                  <a:lnTo>
                    <a:pt x="1503" y="851"/>
                  </a:lnTo>
                  <a:lnTo>
                    <a:pt x="1509" y="836"/>
                  </a:lnTo>
                  <a:lnTo>
                    <a:pt x="1513" y="823"/>
                  </a:lnTo>
                  <a:lnTo>
                    <a:pt x="1518" y="809"/>
                  </a:lnTo>
                  <a:lnTo>
                    <a:pt x="1522" y="795"/>
                  </a:lnTo>
                  <a:lnTo>
                    <a:pt x="1528" y="762"/>
                  </a:lnTo>
                  <a:lnTo>
                    <a:pt x="1529" y="728"/>
                  </a:lnTo>
                  <a:lnTo>
                    <a:pt x="1530" y="695"/>
                  </a:lnTo>
                  <a:lnTo>
                    <a:pt x="1531" y="660"/>
                  </a:lnTo>
                  <a:lnTo>
                    <a:pt x="1534" y="630"/>
                  </a:lnTo>
                  <a:lnTo>
                    <a:pt x="1534" y="600"/>
                  </a:lnTo>
                  <a:lnTo>
                    <a:pt x="1533" y="571"/>
                  </a:lnTo>
                  <a:lnTo>
                    <a:pt x="1530" y="545"/>
                  </a:lnTo>
                  <a:lnTo>
                    <a:pt x="1525" y="518"/>
                  </a:lnTo>
                  <a:lnTo>
                    <a:pt x="1521" y="493"/>
                  </a:lnTo>
                  <a:lnTo>
                    <a:pt x="1515" y="468"/>
                  </a:lnTo>
                  <a:lnTo>
                    <a:pt x="1506" y="444"/>
                  </a:lnTo>
                  <a:lnTo>
                    <a:pt x="1497" y="421"/>
                  </a:lnTo>
                  <a:lnTo>
                    <a:pt x="1487" y="398"/>
                  </a:lnTo>
                  <a:lnTo>
                    <a:pt x="1475" y="375"/>
                  </a:lnTo>
                  <a:lnTo>
                    <a:pt x="1463" y="353"/>
                  </a:lnTo>
                  <a:lnTo>
                    <a:pt x="1449" y="331"/>
                  </a:lnTo>
                  <a:lnTo>
                    <a:pt x="1434" y="309"/>
                  </a:lnTo>
                  <a:lnTo>
                    <a:pt x="1419" y="288"/>
                  </a:lnTo>
                  <a:lnTo>
                    <a:pt x="1402" y="266"/>
                  </a:lnTo>
                  <a:lnTo>
                    <a:pt x="1384" y="245"/>
                  </a:lnTo>
                  <a:lnTo>
                    <a:pt x="1366" y="223"/>
                  </a:lnTo>
                  <a:lnTo>
                    <a:pt x="1347" y="201"/>
                  </a:lnTo>
                  <a:lnTo>
                    <a:pt x="1326" y="179"/>
                  </a:lnTo>
                  <a:lnTo>
                    <a:pt x="1315" y="169"/>
                  </a:lnTo>
                  <a:lnTo>
                    <a:pt x="1306" y="159"/>
                  </a:lnTo>
                  <a:lnTo>
                    <a:pt x="1294" y="150"/>
                  </a:lnTo>
                  <a:lnTo>
                    <a:pt x="1282" y="141"/>
                  </a:lnTo>
                  <a:lnTo>
                    <a:pt x="1270" y="134"/>
                  </a:lnTo>
                  <a:lnTo>
                    <a:pt x="1258" y="127"/>
                  </a:lnTo>
                  <a:lnTo>
                    <a:pt x="1245" y="120"/>
                  </a:lnTo>
                  <a:lnTo>
                    <a:pt x="1231" y="113"/>
                  </a:lnTo>
                  <a:lnTo>
                    <a:pt x="1217" y="107"/>
                  </a:lnTo>
                  <a:lnTo>
                    <a:pt x="1204" y="101"/>
                  </a:lnTo>
                  <a:lnTo>
                    <a:pt x="1189" y="96"/>
                  </a:lnTo>
                  <a:lnTo>
                    <a:pt x="1176" y="90"/>
                  </a:lnTo>
                  <a:lnTo>
                    <a:pt x="1162" y="85"/>
                  </a:lnTo>
                  <a:lnTo>
                    <a:pt x="1147" y="80"/>
                  </a:lnTo>
                  <a:lnTo>
                    <a:pt x="1133" y="75"/>
                  </a:lnTo>
                  <a:lnTo>
                    <a:pt x="1120" y="71"/>
                  </a:lnTo>
                  <a:lnTo>
                    <a:pt x="1105" y="66"/>
                  </a:lnTo>
                  <a:lnTo>
                    <a:pt x="1092" y="61"/>
                  </a:lnTo>
                  <a:lnTo>
                    <a:pt x="1079" y="56"/>
                  </a:lnTo>
                  <a:lnTo>
                    <a:pt x="1066" y="51"/>
                  </a:lnTo>
                  <a:lnTo>
                    <a:pt x="1057" y="4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3126" y="905"/>
              <a:ext cx="128" cy="65"/>
            </a:xfrm>
            <a:custGeom>
              <a:avLst/>
              <a:gdLst/>
              <a:ahLst/>
              <a:cxnLst>
                <a:cxn ang="0">
                  <a:pos x="671" y="18"/>
                </a:cxn>
                <a:cxn ang="0">
                  <a:pos x="675" y="11"/>
                </a:cxn>
                <a:cxn ang="0">
                  <a:pos x="674" y="5"/>
                </a:cxn>
                <a:cxn ang="0">
                  <a:pos x="668" y="0"/>
                </a:cxn>
                <a:cxn ang="0">
                  <a:pos x="660" y="0"/>
                </a:cxn>
                <a:cxn ang="0">
                  <a:pos x="583" y="26"/>
                </a:cxn>
                <a:cxn ang="0">
                  <a:pos x="565" y="32"/>
                </a:cxn>
                <a:cxn ang="0">
                  <a:pos x="544" y="39"/>
                </a:cxn>
                <a:cxn ang="0">
                  <a:pos x="521" y="48"/>
                </a:cxn>
                <a:cxn ang="0">
                  <a:pos x="497" y="56"/>
                </a:cxn>
                <a:cxn ang="0">
                  <a:pos x="471" y="66"/>
                </a:cxn>
                <a:cxn ang="0">
                  <a:pos x="444" y="75"/>
                </a:cxn>
                <a:cxn ang="0">
                  <a:pos x="417" y="86"/>
                </a:cxn>
                <a:cxn ang="0">
                  <a:pos x="389" y="97"/>
                </a:cxn>
                <a:cxn ang="0">
                  <a:pos x="360" y="108"/>
                </a:cxn>
                <a:cxn ang="0">
                  <a:pos x="331" y="120"/>
                </a:cxn>
                <a:cxn ang="0">
                  <a:pos x="304" y="132"/>
                </a:cxn>
                <a:cxn ang="0">
                  <a:pos x="276" y="144"/>
                </a:cxn>
                <a:cxn ang="0">
                  <a:pos x="249" y="156"/>
                </a:cxn>
                <a:cxn ang="0">
                  <a:pos x="223" y="168"/>
                </a:cxn>
                <a:cxn ang="0">
                  <a:pos x="198" y="180"/>
                </a:cxn>
                <a:cxn ang="0">
                  <a:pos x="175" y="193"/>
                </a:cxn>
                <a:cxn ang="0">
                  <a:pos x="154" y="205"/>
                </a:cxn>
                <a:cxn ang="0">
                  <a:pos x="135" y="217"/>
                </a:cxn>
                <a:cxn ang="0">
                  <a:pos x="117" y="229"/>
                </a:cxn>
                <a:cxn ang="0">
                  <a:pos x="102" y="241"/>
                </a:cxn>
                <a:cxn ang="0">
                  <a:pos x="4" y="327"/>
                </a:cxn>
                <a:cxn ang="0">
                  <a:pos x="0" y="333"/>
                </a:cxn>
                <a:cxn ang="0">
                  <a:pos x="3" y="339"/>
                </a:cxn>
                <a:cxn ang="0">
                  <a:pos x="9" y="344"/>
                </a:cxn>
                <a:cxn ang="0">
                  <a:pos x="16" y="342"/>
                </a:cxn>
                <a:cxn ang="0">
                  <a:pos x="83" y="295"/>
                </a:cxn>
                <a:cxn ang="0">
                  <a:pos x="101" y="283"/>
                </a:cxn>
                <a:cxn ang="0">
                  <a:pos x="118" y="272"/>
                </a:cxn>
                <a:cxn ang="0">
                  <a:pos x="137" y="261"/>
                </a:cxn>
                <a:cxn ang="0">
                  <a:pos x="155" y="252"/>
                </a:cxn>
                <a:cxn ang="0">
                  <a:pos x="174" y="242"/>
                </a:cxn>
                <a:cxn ang="0">
                  <a:pos x="192" y="233"/>
                </a:cxn>
                <a:cxn ang="0">
                  <a:pos x="211" y="224"/>
                </a:cxn>
                <a:cxn ang="0">
                  <a:pos x="232" y="216"/>
                </a:cxn>
                <a:cxn ang="0">
                  <a:pos x="251" y="207"/>
                </a:cxn>
                <a:cxn ang="0">
                  <a:pos x="270" y="199"/>
                </a:cxn>
                <a:cxn ang="0">
                  <a:pos x="291" y="192"/>
                </a:cxn>
                <a:cxn ang="0">
                  <a:pos x="310" y="185"/>
                </a:cxn>
                <a:cxn ang="0">
                  <a:pos x="330" y="177"/>
                </a:cxn>
                <a:cxn ang="0">
                  <a:pos x="349" y="170"/>
                </a:cxn>
                <a:cxn ang="0">
                  <a:pos x="370" y="163"/>
                </a:cxn>
                <a:cxn ang="0">
                  <a:pos x="390" y="156"/>
                </a:cxn>
                <a:cxn ang="0">
                  <a:pos x="409" y="149"/>
                </a:cxn>
                <a:cxn ang="0">
                  <a:pos x="430" y="141"/>
                </a:cxn>
                <a:cxn ang="0">
                  <a:pos x="449" y="134"/>
                </a:cxn>
                <a:cxn ang="0">
                  <a:pos x="468" y="126"/>
                </a:cxn>
                <a:cxn ang="0">
                  <a:pos x="480" y="122"/>
                </a:cxn>
                <a:cxn ang="0">
                  <a:pos x="495" y="119"/>
                </a:cxn>
                <a:cxn ang="0">
                  <a:pos x="510" y="115"/>
                </a:cxn>
                <a:cxn ang="0">
                  <a:pos x="528" y="111"/>
                </a:cxn>
                <a:cxn ang="0">
                  <a:pos x="545" y="108"/>
                </a:cxn>
                <a:cxn ang="0">
                  <a:pos x="562" y="103"/>
                </a:cxn>
                <a:cxn ang="0">
                  <a:pos x="577" y="98"/>
                </a:cxn>
                <a:cxn ang="0">
                  <a:pos x="592" y="93"/>
                </a:cxn>
                <a:cxn ang="0">
                  <a:pos x="604" y="86"/>
                </a:cxn>
                <a:cxn ang="0">
                  <a:pos x="612" y="79"/>
                </a:cxn>
                <a:cxn ang="0">
                  <a:pos x="671" y="18"/>
                </a:cxn>
              </a:cxnLst>
              <a:rect l="0" t="0" r="r" b="b"/>
              <a:pathLst>
                <a:path w="675" h="344">
                  <a:moveTo>
                    <a:pt x="671" y="18"/>
                  </a:moveTo>
                  <a:lnTo>
                    <a:pt x="675" y="11"/>
                  </a:lnTo>
                  <a:lnTo>
                    <a:pt x="674" y="5"/>
                  </a:lnTo>
                  <a:lnTo>
                    <a:pt x="668" y="0"/>
                  </a:lnTo>
                  <a:lnTo>
                    <a:pt x="660" y="0"/>
                  </a:lnTo>
                  <a:lnTo>
                    <a:pt x="583" y="26"/>
                  </a:lnTo>
                  <a:lnTo>
                    <a:pt x="565" y="32"/>
                  </a:lnTo>
                  <a:lnTo>
                    <a:pt x="544" y="39"/>
                  </a:lnTo>
                  <a:lnTo>
                    <a:pt x="521" y="48"/>
                  </a:lnTo>
                  <a:lnTo>
                    <a:pt x="497" y="56"/>
                  </a:lnTo>
                  <a:lnTo>
                    <a:pt x="471" y="66"/>
                  </a:lnTo>
                  <a:lnTo>
                    <a:pt x="444" y="75"/>
                  </a:lnTo>
                  <a:lnTo>
                    <a:pt x="417" y="86"/>
                  </a:lnTo>
                  <a:lnTo>
                    <a:pt x="389" y="97"/>
                  </a:lnTo>
                  <a:lnTo>
                    <a:pt x="360" y="108"/>
                  </a:lnTo>
                  <a:lnTo>
                    <a:pt x="331" y="120"/>
                  </a:lnTo>
                  <a:lnTo>
                    <a:pt x="304" y="132"/>
                  </a:lnTo>
                  <a:lnTo>
                    <a:pt x="276" y="144"/>
                  </a:lnTo>
                  <a:lnTo>
                    <a:pt x="249" y="156"/>
                  </a:lnTo>
                  <a:lnTo>
                    <a:pt x="223" y="168"/>
                  </a:lnTo>
                  <a:lnTo>
                    <a:pt x="198" y="180"/>
                  </a:lnTo>
                  <a:lnTo>
                    <a:pt x="175" y="193"/>
                  </a:lnTo>
                  <a:lnTo>
                    <a:pt x="154" y="205"/>
                  </a:lnTo>
                  <a:lnTo>
                    <a:pt x="135" y="217"/>
                  </a:lnTo>
                  <a:lnTo>
                    <a:pt x="117" y="229"/>
                  </a:lnTo>
                  <a:lnTo>
                    <a:pt x="102" y="241"/>
                  </a:lnTo>
                  <a:lnTo>
                    <a:pt x="4" y="327"/>
                  </a:lnTo>
                  <a:lnTo>
                    <a:pt x="0" y="333"/>
                  </a:lnTo>
                  <a:lnTo>
                    <a:pt x="3" y="339"/>
                  </a:lnTo>
                  <a:lnTo>
                    <a:pt x="9" y="344"/>
                  </a:lnTo>
                  <a:lnTo>
                    <a:pt x="16" y="342"/>
                  </a:lnTo>
                  <a:lnTo>
                    <a:pt x="83" y="295"/>
                  </a:lnTo>
                  <a:lnTo>
                    <a:pt x="101" y="283"/>
                  </a:lnTo>
                  <a:lnTo>
                    <a:pt x="118" y="272"/>
                  </a:lnTo>
                  <a:lnTo>
                    <a:pt x="137" y="261"/>
                  </a:lnTo>
                  <a:lnTo>
                    <a:pt x="155" y="252"/>
                  </a:lnTo>
                  <a:lnTo>
                    <a:pt x="174" y="242"/>
                  </a:lnTo>
                  <a:lnTo>
                    <a:pt x="192" y="233"/>
                  </a:lnTo>
                  <a:lnTo>
                    <a:pt x="211" y="224"/>
                  </a:lnTo>
                  <a:lnTo>
                    <a:pt x="232" y="216"/>
                  </a:lnTo>
                  <a:lnTo>
                    <a:pt x="251" y="207"/>
                  </a:lnTo>
                  <a:lnTo>
                    <a:pt x="270" y="199"/>
                  </a:lnTo>
                  <a:lnTo>
                    <a:pt x="291" y="192"/>
                  </a:lnTo>
                  <a:lnTo>
                    <a:pt x="310" y="185"/>
                  </a:lnTo>
                  <a:lnTo>
                    <a:pt x="330" y="177"/>
                  </a:lnTo>
                  <a:lnTo>
                    <a:pt x="349" y="170"/>
                  </a:lnTo>
                  <a:lnTo>
                    <a:pt x="370" y="163"/>
                  </a:lnTo>
                  <a:lnTo>
                    <a:pt x="390" y="156"/>
                  </a:lnTo>
                  <a:lnTo>
                    <a:pt x="409" y="149"/>
                  </a:lnTo>
                  <a:lnTo>
                    <a:pt x="430" y="141"/>
                  </a:lnTo>
                  <a:lnTo>
                    <a:pt x="449" y="134"/>
                  </a:lnTo>
                  <a:lnTo>
                    <a:pt x="468" y="126"/>
                  </a:lnTo>
                  <a:lnTo>
                    <a:pt x="480" y="122"/>
                  </a:lnTo>
                  <a:lnTo>
                    <a:pt x="495" y="119"/>
                  </a:lnTo>
                  <a:lnTo>
                    <a:pt x="510" y="115"/>
                  </a:lnTo>
                  <a:lnTo>
                    <a:pt x="528" y="111"/>
                  </a:lnTo>
                  <a:lnTo>
                    <a:pt x="545" y="108"/>
                  </a:lnTo>
                  <a:lnTo>
                    <a:pt x="562" y="103"/>
                  </a:lnTo>
                  <a:lnTo>
                    <a:pt x="577" y="98"/>
                  </a:lnTo>
                  <a:lnTo>
                    <a:pt x="592" y="93"/>
                  </a:lnTo>
                  <a:lnTo>
                    <a:pt x="604" y="86"/>
                  </a:lnTo>
                  <a:lnTo>
                    <a:pt x="612" y="79"/>
                  </a:lnTo>
                  <a:lnTo>
                    <a:pt x="671" y="1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3306" y="728"/>
              <a:ext cx="246" cy="239"/>
            </a:xfrm>
            <a:custGeom>
              <a:avLst/>
              <a:gdLst/>
              <a:ahLst/>
              <a:cxnLst>
                <a:cxn ang="0">
                  <a:pos x="878" y="58"/>
                </a:cxn>
                <a:cxn ang="0">
                  <a:pos x="888" y="55"/>
                </a:cxn>
                <a:cxn ang="0">
                  <a:pos x="875" y="64"/>
                </a:cxn>
                <a:cxn ang="0">
                  <a:pos x="918" y="79"/>
                </a:cxn>
                <a:cxn ang="0">
                  <a:pos x="995" y="113"/>
                </a:cxn>
                <a:cxn ang="0">
                  <a:pos x="1069" y="160"/>
                </a:cxn>
                <a:cxn ang="0">
                  <a:pos x="1139" y="217"/>
                </a:cxn>
                <a:cxn ang="0">
                  <a:pos x="1200" y="283"/>
                </a:cxn>
                <a:cxn ang="0">
                  <a:pos x="1249" y="357"/>
                </a:cxn>
                <a:cxn ang="0">
                  <a:pos x="1283" y="433"/>
                </a:cxn>
                <a:cxn ang="0">
                  <a:pos x="1295" y="484"/>
                </a:cxn>
                <a:cxn ang="0">
                  <a:pos x="1301" y="521"/>
                </a:cxn>
                <a:cxn ang="0">
                  <a:pos x="1303" y="558"/>
                </a:cxn>
                <a:cxn ang="0">
                  <a:pos x="1304" y="597"/>
                </a:cxn>
                <a:cxn ang="0">
                  <a:pos x="1302" y="635"/>
                </a:cxn>
                <a:cxn ang="0">
                  <a:pos x="1300" y="672"/>
                </a:cxn>
                <a:cxn ang="0">
                  <a:pos x="1296" y="709"/>
                </a:cxn>
                <a:cxn ang="0">
                  <a:pos x="1290" y="772"/>
                </a:cxn>
                <a:cxn ang="0">
                  <a:pos x="1274" y="834"/>
                </a:cxn>
                <a:cxn ang="0">
                  <a:pos x="1256" y="871"/>
                </a:cxn>
                <a:cxn ang="0">
                  <a:pos x="1236" y="908"/>
                </a:cxn>
                <a:cxn ang="0">
                  <a:pos x="1213" y="942"/>
                </a:cxn>
                <a:cxn ang="0">
                  <a:pos x="1188" y="975"/>
                </a:cxn>
                <a:cxn ang="0">
                  <a:pos x="1162" y="1006"/>
                </a:cxn>
                <a:cxn ang="0">
                  <a:pos x="1133" y="1036"/>
                </a:cxn>
                <a:cxn ang="0">
                  <a:pos x="1098" y="1068"/>
                </a:cxn>
                <a:cxn ang="0">
                  <a:pos x="1040" y="1108"/>
                </a:cxn>
                <a:cxn ang="0">
                  <a:pos x="969" y="1149"/>
                </a:cxn>
                <a:cxn ang="0">
                  <a:pos x="890" y="1186"/>
                </a:cxn>
                <a:cxn ang="0">
                  <a:pos x="809" y="1217"/>
                </a:cxn>
                <a:cxn ang="0">
                  <a:pos x="731" y="1240"/>
                </a:cxn>
                <a:cxn ang="0">
                  <a:pos x="662" y="1250"/>
                </a:cxn>
                <a:cxn ang="0">
                  <a:pos x="603" y="1254"/>
                </a:cxn>
                <a:cxn ang="0">
                  <a:pos x="545" y="1260"/>
                </a:cxn>
                <a:cxn ang="0">
                  <a:pos x="368" y="1206"/>
                </a:cxn>
                <a:cxn ang="0">
                  <a:pos x="220" y="1109"/>
                </a:cxn>
                <a:cxn ang="0">
                  <a:pos x="105" y="978"/>
                </a:cxn>
                <a:cxn ang="0">
                  <a:pos x="31" y="821"/>
                </a:cxn>
                <a:cxn ang="0">
                  <a:pos x="0" y="649"/>
                </a:cxn>
                <a:cxn ang="0">
                  <a:pos x="19" y="472"/>
                </a:cxn>
                <a:cxn ang="0">
                  <a:pos x="70" y="337"/>
                </a:cxn>
                <a:cxn ang="0">
                  <a:pos x="104" y="286"/>
                </a:cxn>
                <a:cxn ang="0">
                  <a:pos x="147" y="234"/>
                </a:cxn>
                <a:cxn ang="0">
                  <a:pos x="198" y="184"/>
                </a:cxn>
                <a:cxn ang="0">
                  <a:pos x="253" y="139"/>
                </a:cxn>
                <a:cxn ang="0">
                  <a:pos x="309" y="102"/>
                </a:cxn>
                <a:cxn ang="0">
                  <a:pos x="364" y="76"/>
                </a:cxn>
                <a:cxn ang="0">
                  <a:pos x="397" y="65"/>
                </a:cxn>
                <a:cxn ang="0">
                  <a:pos x="422" y="54"/>
                </a:cxn>
                <a:cxn ang="0">
                  <a:pos x="450" y="42"/>
                </a:cxn>
                <a:cxn ang="0">
                  <a:pos x="477" y="31"/>
                </a:cxn>
                <a:cxn ang="0">
                  <a:pos x="504" y="28"/>
                </a:cxn>
                <a:cxn ang="0">
                  <a:pos x="529" y="31"/>
                </a:cxn>
                <a:cxn ang="0">
                  <a:pos x="554" y="42"/>
                </a:cxn>
                <a:cxn ang="0">
                  <a:pos x="570" y="15"/>
                </a:cxn>
                <a:cxn ang="0">
                  <a:pos x="603" y="0"/>
                </a:cxn>
                <a:cxn ang="0">
                  <a:pos x="864" y="58"/>
                </a:cxn>
              </a:cxnLst>
              <a:rect l="0" t="0" r="r" b="b"/>
              <a:pathLst>
                <a:path w="1304" h="1262">
                  <a:moveTo>
                    <a:pt x="864" y="58"/>
                  </a:moveTo>
                  <a:lnTo>
                    <a:pt x="875" y="60"/>
                  </a:lnTo>
                  <a:lnTo>
                    <a:pt x="878" y="58"/>
                  </a:lnTo>
                  <a:lnTo>
                    <a:pt x="882" y="53"/>
                  </a:lnTo>
                  <a:lnTo>
                    <a:pt x="885" y="54"/>
                  </a:lnTo>
                  <a:lnTo>
                    <a:pt x="888" y="55"/>
                  </a:lnTo>
                  <a:lnTo>
                    <a:pt x="889" y="57"/>
                  </a:lnTo>
                  <a:lnTo>
                    <a:pt x="882" y="60"/>
                  </a:lnTo>
                  <a:lnTo>
                    <a:pt x="875" y="64"/>
                  </a:lnTo>
                  <a:lnTo>
                    <a:pt x="883" y="69"/>
                  </a:lnTo>
                  <a:lnTo>
                    <a:pt x="893" y="71"/>
                  </a:lnTo>
                  <a:lnTo>
                    <a:pt x="918" y="79"/>
                  </a:lnTo>
                  <a:lnTo>
                    <a:pt x="943" y="89"/>
                  </a:lnTo>
                  <a:lnTo>
                    <a:pt x="968" y="100"/>
                  </a:lnTo>
                  <a:lnTo>
                    <a:pt x="995" y="113"/>
                  </a:lnTo>
                  <a:lnTo>
                    <a:pt x="1020" y="127"/>
                  </a:lnTo>
                  <a:lnTo>
                    <a:pt x="1045" y="143"/>
                  </a:lnTo>
                  <a:lnTo>
                    <a:pt x="1069" y="160"/>
                  </a:lnTo>
                  <a:lnTo>
                    <a:pt x="1093" y="178"/>
                  </a:lnTo>
                  <a:lnTo>
                    <a:pt x="1116" y="197"/>
                  </a:lnTo>
                  <a:lnTo>
                    <a:pt x="1139" y="217"/>
                  </a:lnTo>
                  <a:lnTo>
                    <a:pt x="1160" y="239"/>
                  </a:lnTo>
                  <a:lnTo>
                    <a:pt x="1181" y="261"/>
                  </a:lnTo>
                  <a:lnTo>
                    <a:pt x="1200" y="283"/>
                  </a:lnTo>
                  <a:lnTo>
                    <a:pt x="1218" y="307"/>
                  </a:lnTo>
                  <a:lnTo>
                    <a:pt x="1234" y="331"/>
                  </a:lnTo>
                  <a:lnTo>
                    <a:pt x="1249" y="357"/>
                  </a:lnTo>
                  <a:lnTo>
                    <a:pt x="1262" y="382"/>
                  </a:lnTo>
                  <a:lnTo>
                    <a:pt x="1273" y="407"/>
                  </a:lnTo>
                  <a:lnTo>
                    <a:pt x="1283" y="433"/>
                  </a:lnTo>
                  <a:lnTo>
                    <a:pt x="1290" y="459"/>
                  </a:lnTo>
                  <a:lnTo>
                    <a:pt x="1292" y="472"/>
                  </a:lnTo>
                  <a:lnTo>
                    <a:pt x="1295" y="484"/>
                  </a:lnTo>
                  <a:lnTo>
                    <a:pt x="1297" y="496"/>
                  </a:lnTo>
                  <a:lnTo>
                    <a:pt x="1300" y="509"/>
                  </a:lnTo>
                  <a:lnTo>
                    <a:pt x="1301" y="521"/>
                  </a:lnTo>
                  <a:lnTo>
                    <a:pt x="1302" y="533"/>
                  </a:lnTo>
                  <a:lnTo>
                    <a:pt x="1303" y="546"/>
                  </a:lnTo>
                  <a:lnTo>
                    <a:pt x="1303" y="558"/>
                  </a:lnTo>
                  <a:lnTo>
                    <a:pt x="1303" y="571"/>
                  </a:lnTo>
                  <a:lnTo>
                    <a:pt x="1304" y="585"/>
                  </a:lnTo>
                  <a:lnTo>
                    <a:pt x="1304" y="597"/>
                  </a:lnTo>
                  <a:lnTo>
                    <a:pt x="1303" y="610"/>
                  </a:lnTo>
                  <a:lnTo>
                    <a:pt x="1303" y="622"/>
                  </a:lnTo>
                  <a:lnTo>
                    <a:pt x="1302" y="635"/>
                  </a:lnTo>
                  <a:lnTo>
                    <a:pt x="1302" y="647"/>
                  </a:lnTo>
                  <a:lnTo>
                    <a:pt x="1301" y="660"/>
                  </a:lnTo>
                  <a:lnTo>
                    <a:pt x="1300" y="672"/>
                  </a:lnTo>
                  <a:lnTo>
                    <a:pt x="1298" y="684"/>
                  </a:lnTo>
                  <a:lnTo>
                    <a:pt x="1297" y="697"/>
                  </a:lnTo>
                  <a:lnTo>
                    <a:pt x="1296" y="709"/>
                  </a:lnTo>
                  <a:lnTo>
                    <a:pt x="1294" y="731"/>
                  </a:lnTo>
                  <a:lnTo>
                    <a:pt x="1291" y="751"/>
                  </a:lnTo>
                  <a:lnTo>
                    <a:pt x="1290" y="772"/>
                  </a:lnTo>
                  <a:lnTo>
                    <a:pt x="1286" y="792"/>
                  </a:lnTo>
                  <a:lnTo>
                    <a:pt x="1282" y="813"/>
                  </a:lnTo>
                  <a:lnTo>
                    <a:pt x="1274" y="834"/>
                  </a:lnTo>
                  <a:lnTo>
                    <a:pt x="1268" y="846"/>
                  </a:lnTo>
                  <a:lnTo>
                    <a:pt x="1262" y="859"/>
                  </a:lnTo>
                  <a:lnTo>
                    <a:pt x="1256" y="871"/>
                  </a:lnTo>
                  <a:lnTo>
                    <a:pt x="1249" y="883"/>
                  </a:lnTo>
                  <a:lnTo>
                    <a:pt x="1243" y="896"/>
                  </a:lnTo>
                  <a:lnTo>
                    <a:pt x="1236" y="908"/>
                  </a:lnTo>
                  <a:lnTo>
                    <a:pt x="1229" y="920"/>
                  </a:lnTo>
                  <a:lnTo>
                    <a:pt x="1220" y="930"/>
                  </a:lnTo>
                  <a:lnTo>
                    <a:pt x="1213" y="942"/>
                  </a:lnTo>
                  <a:lnTo>
                    <a:pt x="1205" y="953"/>
                  </a:lnTo>
                  <a:lnTo>
                    <a:pt x="1196" y="964"/>
                  </a:lnTo>
                  <a:lnTo>
                    <a:pt x="1188" y="975"/>
                  </a:lnTo>
                  <a:lnTo>
                    <a:pt x="1180" y="986"/>
                  </a:lnTo>
                  <a:lnTo>
                    <a:pt x="1171" y="996"/>
                  </a:lnTo>
                  <a:lnTo>
                    <a:pt x="1162" y="1006"/>
                  </a:lnTo>
                  <a:lnTo>
                    <a:pt x="1152" y="1017"/>
                  </a:lnTo>
                  <a:lnTo>
                    <a:pt x="1142" y="1026"/>
                  </a:lnTo>
                  <a:lnTo>
                    <a:pt x="1133" y="1036"/>
                  </a:lnTo>
                  <a:lnTo>
                    <a:pt x="1123" y="1046"/>
                  </a:lnTo>
                  <a:lnTo>
                    <a:pt x="1113" y="1055"/>
                  </a:lnTo>
                  <a:lnTo>
                    <a:pt x="1098" y="1068"/>
                  </a:lnTo>
                  <a:lnTo>
                    <a:pt x="1081" y="1082"/>
                  </a:lnTo>
                  <a:lnTo>
                    <a:pt x="1062" y="1095"/>
                  </a:lnTo>
                  <a:lnTo>
                    <a:pt x="1040" y="1108"/>
                  </a:lnTo>
                  <a:lnTo>
                    <a:pt x="1019" y="1122"/>
                  </a:lnTo>
                  <a:lnTo>
                    <a:pt x="995" y="1136"/>
                  </a:lnTo>
                  <a:lnTo>
                    <a:pt x="969" y="1149"/>
                  </a:lnTo>
                  <a:lnTo>
                    <a:pt x="944" y="1162"/>
                  </a:lnTo>
                  <a:lnTo>
                    <a:pt x="917" y="1174"/>
                  </a:lnTo>
                  <a:lnTo>
                    <a:pt x="890" y="1186"/>
                  </a:lnTo>
                  <a:lnTo>
                    <a:pt x="863" y="1198"/>
                  </a:lnTo>
                  <a:lnTo>
                    <a:pt x="836" y="1208"/>
                  </a:lnTo>
                  <a:lnTo>
                    <a:pt x="809" y="1217"/>
                  </a:lnTo>
                  <a:lnTo>
                    <a:pt x="782" y="1226"/>
                  </a:lnTo>
                  <a:lnTo>
                    <a:pt x="756" y="1234"/>
                  </a:lnTo>
                  <a:lnTo>
                    <a:pt x="731" y="1240"/>
                  </a:lnTo>
                  <a:lnTo>
                    <a:pt x="707" y="1245"/>
                  </a:lnTo>
                  <a:lnTo>
                    <a:pt x="684" y="1247"/>
                  </a:lnTo>
                  <a:lnTo>
                    <a:pt x="662" y="1250"/>
                  </a:lnTo>
                  <a:lnTo>
                    <a:pt x="642" y="1250"/>
                  </a:lnTo>
                  <a:lnTo>
                    <a:pt x="623" y="1251"/>
                  </a:lnTo>
                  <a:lnTo>
                    <a:pt x="603" y="1254"/>
                  </a:lnTo>
                  <a:lnTo>
                    <a:pt x="584" y="1259"/>
                  </a:lnTo>
                  <a:lnTo>
                    <a:pt x="564" y="1262"/>
                  </a:lnTo>
                  <a:lnTo>
                    <a:pt x="545" y="1260"/>
                  </a:lnTo>
                  <a:lnTo>
                    <a:pt x="482" y="1248"/>
                  </a:lnTo>
                  <a:lnTo>
                    <a:pt x="423" y="1230"/>
                  </a:lnTo>
                  <a:lnTo>
                    <a:pt x="368" y="1206"/>
                  </a:lnTo>
                  <a:lnTo>
                    <a:pt x="315" y="1179"/>
                  </a:lnTo>
                  <a:lnTo>
                    <a:pt x="266" y="1146"/>
                  </a:lnTo>
                  <a:lnTo>
                    <a:pt x="220" y="1109"/>
                  </a:lnTo>
                  <a:lnTo>
                    <a:pt x="177" y="1070"/>
                  </a:lnTo>
                  <a:lnTo>
                    <a:pt x="140" y="1025"/>
                  </a:lnTo>
                  <a:lnTo>
                    <a:pt x="105" y="978"/>
                  </a:lnTo>
                  <a:lnTo>
                    <a:pt x="76" y="928"/>
                  </a:lnTo>
                  <a:lnTo>
                    <a:pt x="51" y="876"/>
                  </a:lnTo>
                  <a:lnTo>
                    <a:pt x="31" y="821"/>
                  </a:lnTo>
                  <a:lnTo>
                    <a:pt x="15" y="766"/>
                  </a:lnTo>
                  <a:lnTo>
                    <a:pt x="4" y="708"/>
                  </a:lnTo>
                  <a:lnTo>
                    <a:pt x="0" y="649"/>
                  </a:lnTo>
                  <a:lnTo>
                    <a:pt x="1" y="591"/>
                  </a:lnTo>
                  <a:lnTo>
                    <a:pt x="7" y="531"/>
                  </a:lnTo>
                  <a:lnTo>
                    <a:pt x="19" y="472"/>
                  </a:lnTo>
                  <a:lnTo>
                    <a:pt x="37" y="413"/>
                  </a:lnTo>
                  <a:lnTo>
                    <a:pt x="62" y="354"/>
                  </a:lnTo>
                  <a:lnTo>
                    <a:pt x="70" y="337"/>
                  </a:lnTo>
                  <a:lnTo>
                    <a:pt x="80" y="321"/>
                  </a:lnTo>
                  <a:lnTo>
                    <a:pt x="91" y="304"/>
                  </a:lnTo>
                  <a:lnTo>
                    <a:pt x="104" y="286"/>
                  </a:lnTo>
                  <a:lnTo>
                    <a:pt x="117" y="269"/>
                  </a:lnTo>
                  <a:lnTo>
                    <a:pt x="132" y="251"/>
                  </a:lnTo>
                  <a:lnTo>
                    <a:pt x="147" y="234"/>
                  </a:lnTo>
                  <a:lnTo>
                    <a:pt x="163" y="217"/>
                  </a:lnTo>
                  <a:lnTo>
                    <a:pt x="180" y="201"/>
                  </a:lnTo>
                  <a:lnTo>
                    <a:pt x="198" y="184"/>
                  </a:lnTo>
                  <a:lnTo>
                    <a:pt x="216" y="168"/>
                  </a:lnTo>
                  <a:lnTo>
                    <a:pt x="234" y="154"/>
                  </a:lnTo>
                  <a:lnTo>
                    <a:pt x="253" y="139"/>
                  </a:lnTo>
                  <a:lnTo>
                    <a:pt x="271" y="126"/>
                  </a:lnTo>
                  <a:lnTo>
                    <a:pt x="290" y="114"/>
                  </a:lnTo>
                  <a:lnTo>
                    <a:pt x="309" y="102"/>
                  </a:lnTo>
                  <a:lnTo>
                    <a:pt x="327" y="93"/>
                  </a:lnTo>
                  <a:lnTo>
                    <a:pt x="346" y="83"/>
                  </a:lnTo>
                  <a:lnTo>
                    <a:pt x="364" y="76"/>
                  </a:lnTo>
                  <a:lnTo>
                    <a:pt x="382" y="70"/>
                  </a:lnTo>
                  <a:lnTo>
                    <a:pt x="390" y="67"/>
                  </a:lnTo>
                  <a:lnTo>
                    <a:pt x="397" y="65"/>
                  </a:lnTo>
                  <a:lnTo>
                    <a:pt x="405" y="61"/>
                  </a:lnTo>
                  <a:lnTo>
                    <a:pt x="414" y="58"/>
                  </a:lnTo>
                  <a:lnTo>
                    <a:pt x="422" y="54"/>
                  </a:lnTo>
                  <a:lnTo>
                    <a:pt x="431" y="49"/>
                  </a:lnTo>
                  <a:lnTo>
                    <a:pt x="440" y="46"/>
                  </a:lnTo>
                  <a:lnTo>
                    <a:pt x="450" y="42"/>
                  </a:lnTo>
                  <a:lnTo>
                    <a:pt x="458" y="39"/>
                  </a:lnTo>
                  <a:lnTo>
                    <a:pt x="468" y="35"/>
                  </a:lnTo>
                  <a:lnTo>
                    <a:pt x="477" y="31"/>
                  </a:lnTo>
                  <a:lnTo>
                    <a:pt x="487" y="29"/>
                  </a:lnTo>
                  <a:lnTo>
                    <a:pt x="495" y="28"/>
                  </a:lnTo>
                  <a:lnTo>
                    <a:pt x="504" y="28"/>
                  </a:lnTo>
                  <a:lnTo>
                    <a:pt x="512" y="28"/>
                  </a:lnTo>
                  <a:lnTo>
                    <a:pt x="521" y="29"/>
                  </a:lnTo>
                  <a:lnTo>
                    <a:pt x="529" y="31"/>
                  </a:lnTo>
                  <a:lnTo>
                    <a:pt x="536" y="35"/>
                  </a:lnTo>
                  <a:lnTo>
                    <a:pt x="547" y="41"/>
                  </a:lnTo>
                  <a:lnTo>
                    <a:pt x="554" y="42"/>
                  </a:lnTo>
                  <a:lnTo>
                    <a:pt x="559" y="37"/>
                  </a:lnTo>
                  <a:lnTo>
                    <a:pt x="564" y="27"/>
                  </a:lnTo>
                  <a:lnTo>
                    <a:pt x="570" y="15"/>
                  </a:lnTo>
                  <a:lnTo>
                    <a:pt x="578" y="6"/>
                  </a:lnTo>
                  <a:lnTo>
                    <a:pt x="590" y="1"/>
                  </a:lnTo>
                  <a:lnTo>
                    <a:pt x="603" y="0"/>
                  </a:lnTo>
                  <a:lnTo>
                    <a:pt x="632" y="4"/>
                  </a:lnTo>
                  <a:lnTo>
                    <a:pt x="661" y="7"/>
                  </a:lnTo>
                  <a:lnTo>
                    <a:pt x="864" y="58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3614" y="874"/>
              <a:ext cx="136" cy="21"/>
            </a:xfrm>
            <a:custGeom>
              <a:avLst/>
              <a:gdLst/>
              <a:ahLst/>
              <a:cxnLst>
                <a:cxn ang="0">
                  <a:pos x="569" y="111"/>
                </a:cxn>
                <a:cxn ang="0">
                  <a:pos x="584" y="112"/>
                </a:cxn>
                <a:cxn ang="0">
                  <a:pos x="598" y="111"/>
                </a:cxn>
                <a:cxn ang="0">
                  <a:pos x="613" y="108"/>
                </a:cxn>
                <a:cxn ang="0">
                  <a:pos x="627" y="106"/>
                </a:cxn>
                <a:cxn ang="0">
                  <a:pos x="641" y="102"/>
                </a:cxn>
                <a:cxn ang="0">
                  <a:pos x="655" y="98"/>
                </a:cxn>
                <a:cxn ang="0">
                  <a:pos x="669" y="93"/>
                </a:cxn>
                <a:cxn ang="0">
                  <a:pos x="682" y="87"/>
                </a:cxn>
                <a:cxn ang="0">
                  <a:pos x="695" y="81"/>
                </a:cxn>
                <a:cxn ang="0">
                  <a:pos x="710" y="74"/>
                </a:cxn>
                <a:cxn ang="0">
                  <a:pos x="718" y="66"/>
                </a:cxn>
                <a:cxn ang="0">
                  <a:pos x="719" y="60"/>
                </a:cxn>
                <a:cxn ang="0">
                  <a:pos x="713" y="52"/>
                </a:cxn>
                <a:cxn ang="0">
                  <a:pos x="704" y="50"/>
                </a:cxn>
                <a:cxn ang="0">
                  <a:pos x="689" y="52"/>
                </a:cxn>
                <a:cxn ang="0">
                  <a:pos x="675" y="52"/>
                </a:cxn>
                <a:cxn ang="0">
                  <a:pos x="661" y="53"/>
                </a:cxn>
                <a:cxn ang="0">
                  <a:pos x="646" y="52"/>
                </a:cxn>
                <a:cxn ang="0">
                  <a:pos x="633" y="52"/>
                </a:cxn>
                <a:cxn ang="0">
                  <a:pos x="619" y="51"/>
                </a:cxn>
                <a:cxn ang="0">
                  <a:pos x="604" y="50"/>
                </a:cxn>
                <a:cxn ang="0">
                  <a:pos x="591" y="47"/>
                </a:cxn>
                <a:cxn ang="0">
                  <a:pos x="578" y="45"/>
                </a:cxn>
                <a:cxn ang="0">
                  <a:pos x="563" y="42"/>
                </a:cxn>
                <a:cxn ang="0">
                  <a:pos x="550" y="40"/>
                </a:cxn>
                <a:cxn ang="0">
                  <a:pos x="536" y="38"/>
                </a:cxn>
                <a:cxn ang="0">
                  <a:pos x="523" y="35"/>
                </a:cxn>
                <a:cxn ang="0">
                  <a:pos x="508" y="33"/>
                </a:cxn>
                <a:cxn ang="0">
                  <a:pos x="495" y="29"/>
                </a:cxn>
                <a:cxn ang="0">
                  <a:pos x="482" y="27"/>
                </a:cxn>
                <a:cxn ang="0">
                  <a:pos x="467" y="24"/>
                </a:cxn>
                <a:cxn ang="0">
                  <a:pos x="453" y="22"/>
                </a:cxn>
                <a:cxn ang="0">
                  <a:pos x="440" y="20"/>
                </a:cxn>
                <a:cxn ang="0">
                  <a:pos x="425" y="18"/>
                </a:cxn>
                <a:cxn ang="0">
                  <a:pos x="395" y="15"/>
                </a:cxn>
                <a:cxn ang="0">
                  <a:pos x="367" y="12"/>
                </a:cxn>
                <a:cxn ang="0">
                  <a:pos x="337" y="11"/>
                </a:cxn>
                <a:cxn ang="0">
                  <a:pos x="307" y="11"/>
                </a:cxn>
                <a:cxn ang="0">
                  <a:pos x="277" y="11"/>
                </a:cxn>
                <a:cxn ang="0">
                  <a:pos x="247" y="11"/>
                </a:cxn>
                <a:cxn ang="0">
                  <a:pos x="218" y="11"/>
                </a:cxn>
                <a:cxn ang="0">
                  <a:pos x="188" y="11"/>
                </a:cxn>
                <a:cxn ang="0">
                  <a:pos x="158" y="11"/>
                </a:cxn>
                <a:cxn ang="0">
                  <a:pos x="128" y="10"/>
                </a:cxn>
                <a:cxn ang="0">
                  <a:pos x="101" y="8"/>
                </a:cxn>
                <a:cxn ang="0">
                  <a:pos x="75" y="3"/>
                </a:cxn>
                <a:cxn ang="0">
                  <a:pos x="50" y="0"/>
                </a:cxn>
                <a:cxn ang="0">
                  <a:pos x="22" y="2"/>
                </a:cxn>
                <a:cxn ang="0">
                  <a:pos x="6" y="5"/>
                </a:cxn>
                <a:cxn ang="0">
                  <a:pos x="0" y="12"/>
                </a:cxn>
                <a:cxn ang="0">
                  <a:pos x="3" y="21"/>
                </a:cxn>
                <a:cxn ang="0">
                  <a:pos x="12" y="27"/>
                </a:cxn>
                <a:cxn ang="0">
                  <a:pos x="24" y="34"/>
                </a:cxn>
                <a:cxn ang="0">
                  <a:pos x="35" y="46"/>
                </a:cxn>
                <a:cxn ang="0">
                  <a:pos x="46" y="57"/>
                </a:cxn>
                <a:cxn ang="0">
                  <a:pos x="59" y="62"/>
                </a:cxn>
                <a:cxn ang="0">
                  <a:pos x="569" y="111"/>
                </a:cxn>
              </a:cxnLst>
              <a:rect l="0" t="0" r="r" b="b"/>
              <a:pathLst>
                <a:path w="719" h="112">
                  <a:moveTo>
                    <a:pt x="569" y="111"/>
                  </a:moveTo>
                  <a:lnTo>
                    <a:pt x="584" y="112"/>
                  </a:lnTo>
                  <a:lnTo>
                    <a:pt x="598" y="111"/>
                  </a:lnTo>
                  <a:lnTo>
                    <a:pt x="613" y="108"/>
                  </a:lnTo>
                  <a:lnTo>
                    <a:pt x="627" y="106"/>
                  </a:lnTo>
                  <a:lnTo>
                    <a:pt x="641" y="102"/>
                  </a:lnTo>
                  <a:lnTo>
                    <a:pt x="655" y="98"/>
                  </a:lnTo>
                  <a:lnTo>
                    <a:pt x="669" y="93"/>
                  </a:lnTo>
                  <a:lnTo>
                    <a:pt x="682" y="87"/>
                  </a:lnTo>
                  <a:lnTo>
                    <a:pt x="695" y="81"/>
                  </a:lnTo>
                  <a:lnTo>
                    <a:pt x="710" y="74"/>
                  </a:lnTo>
                  <a:lnTo>
                    <a:pt x="718" y="66"/>
                  </a:lnTo>
                  <a:lnTo>
                    <a:pt x="719" y="60"/>
                  </a:lnTo>
                  <a:lnTo>
                    <a:pt x="713" y="52"/>
                  </a:lnTo>
                  <a:lnTo>
                    <a:pt x="704" y="50"/>
                  </a:lnTo>
                  <a:lnTo>
                    <a:pt x="689" y="52"/>
                  </a:lnTo>
                  <a:lnTo>
                    <a:pt x="675" y="52"/>
                  </a:lnTo>
                  <a:lnTo>
                    <a:pt x="661" y="53"/>
                  </a:lnTo>
                  <a:lnTo>
                    <a:pt x="646" y="52"/>
                  </a:lnTo>
                  <a:lnTo>
                    <a:pt x="633" y="52"/>
                  </a:lnTo>
                  <a:lnTo>
                    <a:pt x="619" y="51"/>
                  </a:lnTo>
                  <a:lnTo>
                    <a:pt x="604" y="50"/>
                  </a:lnTo>
                  <a:lnTo>
                    <a:pt x="591" y="47"/>
                  </a:lnTo>
                  <a:lnTo>
                    <a:pt x="578" y="45"/>
                  </a:lnTo>
                  <a:lnTo>
                    <a:pt x="563" y="42"/>
                  </a:lnTo>
                  <a:lnTo>
                    <a:pt x="550" y="40"/>
                  </a:lnTo>
                  <a:lnTo>
                    <a:pt x="536" y="38"/>
                  </a:lnTo>
                  <a:lnTo>
                    <a:pt x="523" y="35"/>
                  </a:lnTo>
                  <a:lnTo>
                    <a:pt x="508" y="33"/>
                  </a:lnTo>
                  <a:lnTo>
                    <a:pt x="495" y="29"/>
                  </a:lnTo>
                  <a:lnTo>
                    <a:pt x="482" y="27"/>
                  </a:lnTo>
                  <a:lnTo>
                    <a:pt x="467" y="24"/>
                  </a:lnTo>
                  <a:lnTo>
                    <a:pt x="453" y="22"/>
                  </a:lnTo>
                  <a:lnTo>
                    <a:pt x="440" y="20"/>
                  </a:lnTo>
                  <a:lnTo>
                    <a:pt x="425" y="18"/>
                  </a:lnTo>
                  <a:lnTo>
                    <a:pt x="395" y="15"/>
                  </a:lnTo>
                  <a:lnTo>
                    <a:pt x="367" y="12"/>
                  </a:lnTo>
                  <a:lnTo>
                    <a:pt x="337" y="11"/>
                  </a:lnTo>
                  <a:lnTo>
                    <a:pt x="307" y="11"/>
                  </a:lnTo>
                  <a:lnTo>
                    <a:pt x="277" y="11"/>
                  </a:lnTo>
                  <a:lnTo>
                    <a:pt x="247" y="11"/>
                  </a:lnTo>
                  <a:lnTo>
                    <a:pt x="218" y="11"/>
                  </a:lnTo>
                  <a:lnTo>
                    <a:pt x="188" y="11"/>
                  </a:lnTo>
                  <a:lnTo>
                    <a:pt x="158" y="11"/>
                  </a:lnTo>
                  <a:lnTo>
                    <a:pt x="128" y="10"/>
                  </a:lnTo>
                  <a:lnTo>
                    <a:pt x="101" y="8"/>
                  </a:lnTo>
                  <a:lnTo>
                    <a:pt x="75" y="3"/>
                  </a:lnTo>
                  <a:lnTo>
                    <a:pt x="50" y="0"/>
                  </a:lnTo>
                  <a:lnTo>
                    <a:pt x="22" y="2"/>
                  </a:lnTo>
                  <a:lnTo>
                    <a:pt x="6" y="5"/>
                  </a:lnTo>
                  <a:lnTo>
                    <a:pt x="0" y="12"/>
                  </a:lnTo>
                  <a:lnTo>
                    <a:pt x="3" y="21"/>
                  </a:lnTo>
                  <a:lnTo>
                    <a:pt x="12" y="27"/>
                  </a:lnTo>
                  <a:lnTo>
                    <a:pt x="24" y="34"/>
                  </a:lnTo>
                  <a:lnTo>
                    <a:pt x="35" y="46"/>
                  </a:lnTo>
                  <a:lnTo>
                    <a:pt x="46" y="57"/>
                  </a:lnTo>
                  <a:lnTo>
                    <a:pt x="59" y="62"/>
                  </a:lnTo>
                  <a:lnTo>
                    <a:pt x="569" y="11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3125" y="796"/>
              <a:ext cx="129" cy="18"/>
            </a:xfrm>
            <a:custGeom>
              <a:avLst/>
              <a:gdLst/>
              <a:ahLst/>
              <a:cxnLst>
                <a:cxn ang="0">
                  <a:pos x="132" y="3"/>
                </a:cxn>
                <a:cxn ang="0">
                  <a:pos x="117" y="2"/>
                </a:cxn>
                <a:cxn ang="0">
                  <a:pos x="102" y="0"/>
                </a:cxn>
                <a:cxn ang="0">
                  <a:pos x="85" y="1"/>
                </a:cxn>
                <a:cxn ang="0">
                  <a:pos x="73" y="7"/>
                </a:cxn>
                <a:cxn ang="0">
                  <a:pos x="16" y="56"/>
                </a:cxn>
                <a:cxn ang="0">
                  <a:pos x="4" y="68"/>
                </a:cxn>
                <a:cxn ang="0">
                  <a:pos x="0" y="74"/>
                </a:cxn>
                <a:cxn ang="0">
                  <a:pos x="4" y="79"/>
                </a:cxn>
                <a:cxn ang="0">
                  <a:pos x="16" y="81"/>
                </a:cxn>
                <a:cxn ang="0">
                  <a:pos x="84" y="91"/>
                </a:cxn>
                <a:cxn ang="0">
                  <a:pos x="104" y="93"/>
                </a:cxn>
                <a:cxn ang="0">
                  <a:pos x="126" y="94"/>
                </a:cxn>
                <a:cxn ang="0">
                  <a:pos x="148" y="94"/>
                </a:cxn>
                <a:cxn ang="0">
                  <a:pos x="174" y="94"/>
                </a:cxn>
                <a:cxn ang="0">
                  <a:pos x="199" y="93"/>
                </a:cxn>
                <a:cxn ang="0">
                  <a:pos x="225" y="91"/>
                </a:cxn>
                <a:cxn ang="0">
                  <a:pos x="252" y="88"/>
                </a:cxn>
                <a:cxn ang="0">
                  <a:pos x="279" y="86"/>
                </a:cxn>
                <a:cxn ang="0">
                  <a:pos x="307" y="84"/>
                </a:cxn>
                <a:cxn ang="0">
                  <a:pos x="334" y="81"/>
                </a:cxn>
                <a:cxn ang="0">
                  <a:pos x="362" y="79"/>
                </a:cxn>
                <a:cxn ang="0">
                  <a:pos x="390" y="78"/>
                </a:cxn>
                <a:cxn ang="0">
                  <a:pos x="417" y="75"/>
                </a:cxn>
                <a:cxn ang="0">
                  <a:pos x="444" y="75"/>
                </a:cxn>
                <a:cxn ang="0">
                  <a:pos x="470" y="75"/>
                </a:cxn>
                <a:cxn ang="0">
                  <a:pos x="495" y="76"/>
                </a:cxn>
                <a:cxn ang="0">
                  <a:pos x="519" y="78"/>
                </a:cxn>
                <a:cxn ang="0">
                  <a:pos x="542" y="81"/>
                </a:cxn>
                <a:cxn ang="0">
                  <a:pos x="562" y="86"/>
                </a:cxn>
                <a:cxn ang="0">
                  <a:pos x="583" y="92"/>
                </a:cxn>
                <a:cxn ang="0">
                  <a:pos x="594" y="96"/>
                </a:cxn>
                <a:cxn ang="0">
                  <a:pos x="602" y="96"/>
                </a:cxn>
                <a:cxn ang="0">
                  <a:pos x="610" y="92"/>
                </a:cxn>
                <a:cxn ang="0">
                  <a:pos x="621" y="82"/>
                </a:cxn>
                <a:cxn ang="0">
                  <a:pos x="644" y="63"/>
                </a:cxn>
                <a:cxn ang="0">
                  <a:pos x="667" y="44"/>
                </a:cxn>
                <a:cxn ang="0">
                  <a:pos x="674" y="36"/>
                </a:cxn>
                <a:cxn ang="0">
                  <a:pos x="679" y="28"/>
                </a:cxn>
                <a:cxn ang="0">
                  <a:pos x="681" y="22"/>
                </a:cxn>
                <a:cxn ang="0">
                  <a:pos x="681" y="16"/>
                </a:cxn>
                <a:cxn ang="0">
                  <a:pos x="679" y="12"/>
                </a:cxn>
                <a:cxn ang="0">
                  <a:pos x="675" y="8"/>
                </a:cxn>
                <a:cxn ang="0">
                  <a:pos x="668" y="6"/>
                </a:cxn>
                <a:cxn ang="0">
                  <a:pos x="661" y="4"/>
                </a:cxn>
                <a:cxn ang="0">
                  <a:pos x="650" y="3"/>
                </a:cxn>
                <a:cxn ang="0">
                  <a:pos x="132" y="3"/>
                </a:cxn>
              </a:cxnLst>
              <a:rect l="0" t="0" r="r" b="b"/>
              <a:pathLst>
                <a:path w="681" h="96">
                  <a:moveTo>
                    <a:pt x="132" y="3"/>
                  </a:moveTo>
                  <a:lnTo>
                    <a:pt x="117" y="2"/>
                  </a:lnTo>
                  <a:lnTo>
                    <a:pt x="102" y="0"/>
                  </a:lnTo>
                  <a:lnTo>
                    <a:pt x="85" y="1"/>
                  </a:lnTo>
                  <a:lnTo>
                    <a:pt x="73" y="7"/>
                  </a:lnTo>
                  <a:lnTo>
                    <a:pt x="16" y="56"/>
                  </a:lnTo>
                  <a:lnTo>
                    <a:pt x="4" y="68"/>
                  </a:lnTo>
                  <a:lnTo>
                    <a:pt x="0" y="74"/>
                  </a:lnTo>
                  <a:lnTo>
                    <a:pt x="4" y="79"/>
                  </a:lnTo>
                  <a:lnTo>
                    <a:pt x="16" y="81"/>
                  </a:lnTo>
                  <a:lnTo>
                    <a:pt x="84" y="91"/>
                  </a:lnTo>
                  <a:lnTo>
                    <a:pt x="104" y="93"/>
                  </a:lnTo>
                  <a:lnTo>
                    <a:pt x="126" y="94"/>
                  </a:lnTo>
                  <a:lnTo>
                    <a:pt x="148" y="94"/>
                  </a:lnTo>
                  <a:lnTo>
                    <a:pt x="174" y="94"/>
                  </a:lnTo>
                  <a:lnTo>
                    <a:pt x="199" y="93"/>
                  </a:lnTo>
                  <a:lnTo>
                    <a:pt x="225" y="91"/>
                  </a:lnTo>
                  <a:lnTo>
                    <a:pt x="252" y="88"/>
                  </a:lnTo>
                  <a:lnTo>
                    <a:pt x="279" y="86"/>
                  </a:lnTo>
                  <a:lnTo>
                    <a:pt x="307" y="84"/>
                  </a:lnTo>
                  <a:lnTo>
                    <a:pt x="334" y="81"/>
                  </a:lnTo>
                  <a:lnTo>
                    <a:pt x="362" y="79"/>
                  </a:lnTo>
                  <a:lnTo>
                    <a:pt x="390" y="78"/>
                  </a:lnTo>
                  <a:lnTo>
                    <a:pt x="417" y="75"/>
                  </a:lnTo>
                  <a:lnTo>
                    <a:pt x="444" y="75"/>
                  </a:lnTo>
                  <a:lnTo>
                    <a:pt x="470" y="75"/>
                  </a:lnTo>
                  <a:lnTo>
                    <a:pt x="495" y="76"/>
                  </a:lnTo>
                  <a:lnTo>
                    <a:pt x="519" y="78"/>
                  </a:lnTo>
                  <a:lnTo>
                    <a:pt x="542" y="81"/>
                  </a:lnTo>
                  <a:lnTo>
                    <a:pt x="562" y="86"/>
                  </a:lnTo>
                  <a:lnTo>
                    <a:pt x="583" y="92"/>
                  </a:lnTo>
                  <a:lnTo>
                    <a:pt x="594" y="96"/>
                  </a:lnTo>
                  <a:lnTo>
                    <a:pt x="602" y="96"/>
                  </a:lnTo>
                  <a:lnTo>
                    <a:pt x="610" y="92"/>
                  </a:lnTo>
                  <a:lnTo>
                    <a:pt x="621" y="82"/>
                  </a:lnTo>
                  <a:lnTo>
                    <a:pt x="644" y="63"/>
                  </a:lnTo>
                  <a:lnTo>
                    <a:pt x="667" y="44"/>
                  </a:lnTo>
                  <a:lnTo>
                    <a:pt x="674" y="36"/>
                  </a:lnTo>
                  <a:lnTo>
                    <a:pt x="679" y="28"/>
                  </a:lnTo>
                  <a:lnTo>
                    <a:pt x="681" y="22"/>
                  </a:lnTo>
                  <a:lnTo>
                    <a:pt x="681" y="16"/>
                  </a:lnTo>
                  <a:lnTo>
                    <a:pt x="679" y="12"/>
                  </a:lnTo>
                  <a:lnTo>
                    <a:pt x="675" y="8"/>
                  </a:lnTo>
                  <a:lnTo>
                    <a:pt x="668" y="6"/>
                  </a:lnTo>
                  <a:lnTo>
                    <a:pt x="661" y="4"/>
                  </a:lnTo>
                  <a:lnTo>
                    <a:pt x="650" y="3"/>
                  </a:lnTo>
                  <a:lnTo>
                    <a:pt x="132" y="3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635" y="776"/>
              <a:ext cx="11" cy="8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26" y="32"/>
                </a:cxn>
                <a:cxn ang="0">
                  <a:pos x="46" y="23"/>
                </a:cxn>
                <a:cxn ang="0">
                  <a:pos x="59" y="17"/>
                </a:cxn>
                <a:cxn ang="0">
                  <a:pos x="56" y="7"/>
                </a:cxn>
                <a:cxn ang="0">
                  <a:pos x="50" y="0"/>
                </a:cxn>
                <a:cxn ang="0">
                  <a:pos x="43" y="4"/>
                </a:cxn>
                <a:cxn ang="0">
                  <a:pos x="25" y="16"/>
                </a:cxn>
                <a:cxn ang="0">
                  <a:pos x="6" y="31"/>
                </a:cxn>
                <a:cxn ang="0">
                  <a:pos x="0" y="38"/>
                </a:cxn>
                <a:cxn ang="0">
                  <a:pos x="6" y="41"/>
                </a:cxn>
                <a:cxn ang="0">
                  <a:pos x="18" y="38"/>
                </a:cxn>
                <a:cxn ang="0">
                  <a:pos x="22" y="36"/>
                </a:cxn>
              </a:cxnLst>
              <a:rect l="0" t="0" r="r" b="b"/>
              <a:pathLst>
                <a:path w="59" h="41">
                  <a:moveTo>
                    <a:pt x="22" y="36"/>
                  </a:moveTo>
                  <a:lnTo>
                    <a:pt x="26" y="32"/>
                  </a:lnTo>
                  <a:lnTo>
                    <a:pt x="46" y="23"/>
                  </a:lnTo>
                  <a:lnTo>
                    <a:pt x="59" y="17"/>
                  </a:lnTo>
                  <a:lnTo>
                    <a:pt x="56" y="7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25" y="16"/>
                  </a:lnTo>
                  <a:lnTo>
                    <a:pt x="6" y="31"/>
                  </a:lnTo>
                  <a:lnTo>
                    <a:pt x="0" y="38"/>
                  </a:lnTo>
                  <a:lnTo>
                    <a:pt x="6" y="41"/>
                  </a:lnTo>
                  <a:lnTo>
                    <a:pt x="18" y="38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3652" y="769"/>
              <a:ext cx="9" cy="5"/>
            </a:xfrm>
            <a:custGeom>
              <a:avLst/>
              <a:gdLst/>
              <a:ahLst/>
              <a:cxnLst>
                <a:cxn ang="0">
                  <a:pos x="27" y="22"/>
                </a:cxn>
                <a:cxn ang="0">
                  <a:pos x="35" y="17"/>
                </a:cxn>
                <a:cxn ang="0">
                  <a:pos x="49" y="8"/>
                </a:cxn>
                <a:cxn ang="0">
                  <a:pos x="51" y="1"/>
                </a:cxn>
                <a:cxn ang="0">
                  <a:pos x="44" y="0"/>
                </a:cxn>
                <a:cxn ang="0">
                  <a:pos x="27" y="6"/>
                </a:cxn>
                <a:cxn ang="0">
                  <a:pos x="5" y="17"/>
                </a:cxn>
                <a:cxn ang="0">
                  <a:pos x="0" y="24"/>
                </a:cxn>
                <a:cxn ang="0">
                  <a:pos x="6" y="29"/>
                </a:cxn>
                <a:cxn ang="0">
                  <a:pos x="19" y="26"/>
                </a:cxn>
                <a:cxn ang="0">
                  <a:pos x="27" y="22"/>
                </a:cxn>
              </a:cxnLst>
              <a:rect l="0" t="0" r="r" b="b"/>
              <a:pathLst>
                <a:path w="51" h="29">
                  <a:moveTo>
                    <a:pt x="27" y="22"/>
                  </a:moveTo>
                  <a:lnTo>
                    <a:pt x="35" y="17"/>
                  </a:lnTo>
                  <a:lnTo>
                    <a:pt x="49" y="8"/>
                  </a:lnTo>
                  <a:lnTo>
                    <a:pt x="51" y="1"/>
                  </a:lnTo>
                  <a:lnTo>
                    <a:pt x="44" y="0"/>
                  </a:lnTo>
                  <a:lnTo>
                    <a:pt x="27" y="6"/>
                  </a:lnTo>
                  <a:lnTo>
                    <a:pt x="5" y="17"/>
                  </a:lnTo>
                  <a:lnTo>
                    <a:pt x="0" y="24"/>
                  </a:lnTo>
                  <a:lnTo>
                    <a:pt x="6" y="29"/>
                  </a:lnTo>
                  <a:lnTo>
                    <a:pt x="19" y="26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14"/>
            <p:cNvSpPr>
              <a:spLocks/>
            </p:cNvSpPr>
            <p:nvPr/>
          </p:nvSpPr>
          <p:spPr bwMode="auto">
            <a:xfrm>
              <a:off x="3675" y="756"/>
              <a:ext cx="11" cy="6"/>
            </a:xfrm>
            <a:custGeom>
              <a:avLst/>
              <a:gdLst/>
              <a:ahLst/>
              <a:cxnLst>
                <a:cxn ang="0">
                  <a:pos x="44" y="12"/>
                </a:cxn>
                <a:cxn ang="0">
                  <a:pos x="53" y="2"/>
                </a:cxn>
                <a:cxn ang="0">
                  <a:pos x="45" y="0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12" y="18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7" y="31"/>
                </a:cxn>
                <a:cxn ang="0">
                  <a:pos x="23" y="25"/>
                </a:cxn>
                <a:cxn ang="0">
                  <a:pos x="44" y="12"/>
                </a:cxn>
              </a:cxnLst>
              <a:rect l="0" t="0" r="r" b="b"/>
              <a:pathLst>
                <a:path w="53" h="31">
                  <a:moveTo>
                    <a:pt x="44" y="12"/>
                  </a:moveTo>
                  <a:lnTo>
                    <a:pt x="53" y="2"/>
                  </a:lnTo>
                  <a:lnTo>
                    <a:pt x="45" y="0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7" y="31"/>
                  </a:lnTo>
                  <a:lnTo>
                    <a:pt x="23" y="25"/>
                  </a:lnTo>
                  <a:lnTo>
                    <a:pt x="44" y="12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3194" y="631"/>
              <a:ext cx="123" cy="84"/>
            </a:xfrm>
            <a:custGeom>
              <a:avLst/>
              <a:gdLst/>
              <a:ahLst/>
              <a:cxnLst>
                <a:cxn ang="0">
                  <a:pos x="12" y="49"/>
                </a:cxn>
                <a:cxn ang="0">
                  <a:pos x="4" y="55"/>
                </a:cxn>
                <a:cxn ang="0">
                  <a:pos x="0" y="61"/>
                </a:cxn>
                <a:cxn ang="0">
                  <a:pos x="1" y="66"/>
                </a:cxn>
                <a:cxn ang="0">
                  <a:pos x="9" y="73"/>
                </a:cxn>
                <a:cxn ang="0">
                  <a:pos x="22" y="81"/>
                </a:cxn>
                <a:cxn ang="0">
                  <a:pos x="165" y="174"/>
                </a:cxn>
                <a:cxn ang="0">
                  <a:pos x="184" y="187"/>
                </a:cxn>
                <a:cxn ang="0">
                  <a:pos x="204" y="200"/>
                </a:cxn>
                <a:cxn ang="0">
                  <a:pos x="223" y="215"/>
                </a:cxn>
                <a:cxn ang="0">
                  <a:pos x="243" y="229"/>
                </a:cxn>
                <a:cxn ang="0">
                  <a:pos x="262" y="243"/>
                </a:cxn>
                <a:cxn ang="0">
                  <a:pos x="281" y="258"/>
                </a:cxn>
                <a:cxn ang="0">
                  <a:pos x="300" y="274"/>
                </a:cxn>
                <a:cxn ang="0">
                  <a:pos x="318" y="288"/>
                </a:cxn>
                <a:cxn ang="0">
                  <a:pos x="338" y="302"/>
                </a:cxn>
                <a:cxn ang="0">
                  <a:pos x="357" y="316"/>
                </a:cxn>
                <a:cxn ang="0">
                  <a:pos x="377" y="330"/>
                </a:cxn>
                <a:cxn ang="0">
                  <a:pos x="396" y="343"/>
                </a:cxn>
                <a:cxn ang="0">
                  <a:pos x="417" y="355"/>
                </a:cxn>
                <a:cxn ang="0">
                  <a:pos x="528" y="422"/>
                </a:cxn>
                <a:cxn ang="0">
                  <a:pos x="544" y="432"/>
                </a:cxn>
                <a:cxn ang="0">
                  <a:pos x="555" y="436"/>
                </a:cxn>
                <a:cxn ang="0">
                  <a:pos x="562" y="437"/>
                </a:cxn>
                <a:cxn ang="0">
                  <a:pos x="569" y="434"/>
                </a:cxn>
                <a:cxn ang="0">
                  <a:pos x="578" y="428"/>
                </a:cxn>
                <a:cxn ang="0">
                  <a:pos x="633" y="385"/>
                </a:cxn>
                <a:cxn ang="0">
                  <a:pos x="640" y="379"/>
                </a:cxn>
                <a:cxn ang="0">
                  <a:pos x="645" y="373"/>
                </a:cxn>
                <a:cxn ang="0">
                  <a:pos x="646" y="370"/>
                </a:cxn>
                <a:cxn ang="0">
                  <a:pos x="646" y="365"/>
                </a:cxn>
                <a:cxn ang="0">
                  <a:pos x="644" y="360"/>
                </a:cxn>
                <a:cxn ang="0">
                  <a:pos x="638" y="355"/>
                </a:cxn>
                <a:cxn ang="0">
                  <a:pos x="629" y="349"/>
                </a:cxn>
                <a:cxn ang="0">
                  <a:pos x="617" y="342"/>
                </a:cxn>
                <a:cxn ang="0">
                  <a:pos x="483" y="262"/>
                </a:cxn>
                <a:cxn ang="0">
                  <a:pos x="460" y="247"/>
                </a:cxn>
                <a:cxn ang="0">
                  <a:pos x="438" y="230"/>
                </a:cxn>
                <a:cxn ang="0">
                  <a:pos x="417" y="213"/>
                </a:cxn>
                <a:cxn ang="0">
                  <a:pos x="395" y="197"/>
                </a:cxn>
                <a:cxn ang="0">
                  <a:pos x="375" y="180"/>
                </a:cxn>
                <a:cxn ang="0">
                  <a:pos x="353" y="163"/>
                </a:cxn>
                <a:cxn ang="0">
                  <a:pos x="330" y="147"/>
                </a:cxn>
                <a:cxn ang="0">
                  <a:pos x="115" y="9"/>
                </a:cxn>
                <a:cxn ang="0">
                  <a:pos x="102" y="2"/>
                </a:cxn>
                <a:cxn ang="0">
                  <a:pos x="94" y="0"/>
                </a:cxn>
                <a:cxn ang="0">
                  <a:pos x="87" y="1"/>
                </a:cxn>
                <a:cxn ang="0">
                  <a:pos x="77" y="6"/>
                </a:cxn>
                <a:cxn ang="0">
                  <a:pos x="12" y="49"/>
                </a:cxn>
              </a:cxnLst>
              <a:rect l="0" t="0" r="r" b="b"/>
              <a:pathLst>
                <a:path w="646" h="437">
                  <a:moveTo>
                    <a:pt x="12" y="49"/>
                  </a:moveTo>
                  <a:lnTo>
                    <a:pt x="4" y="55"/>
                  </a:lnTo>
                  <a:lnTo>
                    <a:pt x="0" y="61"/>
                  </a:lnTo>
                  <a:lnTo>
                    <a:pt x="1" y="66"/>
                  </a:lnTo>
                  <a:lnTo>
                    <a:pt x="9" y="73"/>
                  </a:lnTo>
                  <a:lnTo>
                    <a:pt x="22" y="81"/>
                  </a:lnTo>
                  <a:lnTo>
                    <a:pt x="165" y="174"/>
                  </a:lnTo>
                  <a:lnTo>
                    <a:pt x="184" y="187"/>
                  </a:lnTo>
                  <a:lnTo>
                    <a:pt x="204" y="200"/>
                  </a:lnTo>
                  <a:lnTo>
                    <a:pt x="223" y="215"/>
                  </a:lnTo>
                  <a:lnTo>
                    <a:pt x="243" y="229"/>
                  </a:lnTo>
                  <a:lnTo>
                    <a:pt x="262" y="243"/>
                  </a:lnTo>
                  <a:lnTo>
                    <a:pt x="281" y="258"/>
                  </a:lnTo>
                  <a:lnTo>
                    <a:pt x="300" y="274"/>
                  </a:lnTo>
                  <a:lnTo>
                    <a:pt x="318" y="288"/>
                  </a:lnTo>
                  <a:lnTo>
                    <a:pt x="338" y="302"/>
                  </a:lnTo>
                  <a:lnTo>
                    <a:pt x="357" y="316"/>
                  </a:lnTo>
                  <a:lnTo>
                    <a:pt x="377" y="330"/>
                  </a:lnTo>
                  <a:lnTo>
                    <a:pt x="396" y="343"/>
                  </a:lnTo>
                  <a:lnTo>
                    <a:pt x="417" y="355"/>
                  </a:lnTo>
                  <a:lnTo>
                    <a:pt x="528" y="422"/>
                  </a:lnTo>
                  <a:lnTo>
                    <a:pt x="544" y="432"/>
                  </a:lnTo>
                  <a:lnTo>
                    <a:pt x="555" y="436"/>
                  </a:lnTo>
                  <a:lnTo>
                    <a:pt x="562" y="437"/>
                  </a:lnTo>
                  <a:lnTo>
                    <a:pt x="569" y="434"/>
                  </a:lnTo>
                  <a:lnTo>
                    <a:pt x="578" y="428"/>
                  </a:lnTo>
                  <a:lnTo>
                    <a:pt x="633" y="385"/>
                  </a:lnTo>
                  <a:lnTo>
                    <a:pt x="640" y="379"/>
                  </a:lnTo>
                  <a:lnTo>
                    <a:pt x="645" y="373"/>
                  </a:lnTo>
                  <a:lnTo>
                    <a:pt x="646" y="370"/>
                  </a:lnTo>
                  <a:lnTo>
                    <a:pt x="646" y="365"/>
                  </a:lnTo>
                  <a:lnTo>
                    <a:pt x="644" y="360"/>
                  </a:lnTo>
                  <a:lnTo>
                    <a:pt x="638" y="355"/>
                  </a:lnTo>
                  <a:lnTo>
                    <a:pt x="629" y="349"/>
                  </a:lnTo>
                  <a:lnTo>
                    <a:pt x="617" y="342"/>
                  </a:lnTo>
                  <a:lnTo>
                    <a:pt x="483" y="262"/>
                  </a:lnTo>
                  <a:lnTo>
                    <a:pt x="460" y="247"/>
                  </a:lnTo>
                  <a:lnTo>
                    <a:pt x="438" y="230"/>
                  </a:lnTo>
                  <a:lnTo>
                    <a:pt x="417" y="213"/>
                  </a:lnTo>
                  <a:lnTo>
                    <a:pt x="395" y="197"/>
                  </a:lnTo>
                  <a:lnTo>
                    <a:pt x="375" y="180"/>
                  </a:lnTo>
                  <a:lnTo>
                    <a:pt x="353" y="163"/>
                  </a:lnTo>
                  <a:lnTo>
                    <a:pt x="330" y="147"/>
                  </a:lnTo>
                  <a:lnTo>
                    <a:pt x="115" y="9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7" y="1"/>
                  </a:lnTo>
                  <a:lnTo>
                    <a:pt x="77" y="6"/>
                  </a:lnTo>
                  <a:lnTo>
                    <a:pt x="12" y="49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3559" y="614"/>
              <a:ext cx="60" cy="89"/>
            </a:xfrm>
            <a:custGeom>
              <a:avLst/>
              <a:gdLst/>
              <a:ahLst/>
              <a:cxnLst>
                <a:cxn ang="0">
                  <a:pos x="308" y="17"/>
                </a:cxn>
                <a:cxn ang="0">
                  <a:pos x="312" y="6"/>
                </a:cxn>
                <a:cxn ang="0">
                  <a:pos x="310" y="0"/>
                </a:cxn>
                <a:cxn ang="0">
                  <a:pos x="302" y="2"/>
                </a:cxn>
                <a:cxn ang="0">
                  <a:pos x="287" y="15"/>
                </a:cxn>
                <a:cxn ang="0">
                  <a:pos x="264" y="41"/>
                </a:cxn>
                <a:cxn ang="0">
                  <a:pos x="243" y="68"/>
                </a:cxn>
                <a:cxn ang="0">
                  <a:pos x="56" y="352"/>
                </a:cxn>
                <a:cxn ang="0">
                  <a:pos x="41" y="375"/>
                </a:cxn>
                <a:cxn ang="0">
                  <a:pos x="27" y="399"/>
                </a:cxn>
                <a:cxn ang="0">
                  <a:pos x="15" y="424"/>
                </a:cxn>
                <a:cxn ang="0">
                  <a:pos x="4" y="449"/>
                </a:cxn>
                <a:cxn ang="0">
                  <a:pos x="0" y="461"/>
                </a:cxn>
                <a:cxn ang="0">
                  <a:pos x="3" y="470"/>
                </a:cxn>
                <a:cxn ang="0">
                  <a:pos x="9" y="472"/>
                </a:cxn>
                <a:cxn ang="0">
                  <a:pos x="16" y="471"/>
                </a:cxn>
                <a:cxn ang="0">
                  <a:pos x="26" y="466"/>
                </a:cxn>
                <a:cxn ang="0">
                  <a:pos x="33" y="459"/>
                </a:cxn>
                <a:cxn ang="0">
                  <a:pos x="46" y="440"/>
                </a:cxn>
                <a:cxn ang="0">
                  <a:pos x="54" y="421"/>
                </a:cxn>
                <a:cxn ang="0">
                  <a:pos x="63" y="400"/>
                </a:cxn>
                <a:cxn ang="0">
                  <a:pos x="71" y="380"/>
                </a:cxn>
                <a:cxn ang="0">
                  <a:pos x="82" y="361"/>
                </a:cxn>
                <a:cxn ang="0">
                  <a:pos x="308" y="17"/>
                </a:cxn>
              </a:cxnLst>
              <a:rect l="0" t="0" r="r" b="b"/>
              <a:pathLst>
                <a:path w="312" h="472">
                  <a:moveTo>
                    <a:pt x="308" y="17"/>
                  </a:moveTo>
                  <a:lnTo>
                    <a:pt x="312" y="6"/>
                  </a:lnTo>
                  <a:lnTo>
                    <a:pt x="310" y="0"/>
                  </a:lnTo>
                  <a:lnTo>
                    <a:pt x="302" y="2"/>
                  </a:lnTo>
                  <a:lnTo>
                    <a:pt x="287" y="15"/>
                  </a:lnTo>
                  <a:lnTo>
                    <a:pt x="264" y="41"/>
                  </a:lnTo>
                  <a:lnTo>
                    <a:pt x="243" y="68"/>
                  </a:lnTo>
                  <a:lnTo>
                    <a:pt x="56" y="352"/>
                  </a:lnTo>
                  <a:lnTo>
                    <a:pt x="41" y="375"/>
                  </a:lnTo>
                  <a:lnTo>
                    <a:pt x="27" y="399"/>
                  </a:lnTo>
                  <a:lnTo>
                    <a:pt x="15" y="424"/>
                  </a:lnTo>
                  <a:lnTo>
                    <a:pt x="4" y="449"/>
                  </a:lnTo>
                  <a:lnTo>
                    <a:pt x="0" y="461"/>
                  </a:lnTo>
                  <a:lnTo>
                    <a:pt x="3" y="470"/>
                  </a:lnTo>
                  <a:lnTo>
                    <a:pt x="9" y="472"/>
                  </a:lnTo>
                  <a:lnTo>
                    <a:pt x="16" y="471"/>
                  </a:lnTo>
                  <a:lnTo>
                    <a:pt x="26" y="466"/>
                  </a:lnTo>
                  <a:lnTo>
                    <a:pt x="33" y="459"/>
                  </a:lnTo>
                  <a:lnTo>
                    <a:pt x="46" y="440"/>
                  </a:lnTo>
                  <a:lnTo>
                    <a:pt x="54" y="421"/>
                  </a:lnTo>
                  <a:lnTo>
                    <a:pt x="63" y="400"/>
                  </a:lnTo>
                  <a:lnTo>
                    <a:pt x="71" y="380"/>
                  </a:lnTo>
                  <a:lnTo>
                    <a:pt x="82" y="361"/>
                  </a:lnTo>
                  <a:lnTo>
                    <a:pt x="308" y="1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3444" y="569"/>
              <a:ext cx="37" cy="101"/>
            </a:xfrm>
            <a:custGeom>
              <a:avLst/>
              <a:gdLst/>
              <a:ahLst/>
              <a:cxnLst>
                <a:cxn ang="0">
                  <a:pos x="78" y="465"/>
                </a:cxn>
                <a:cxn ang="0">
                  <a:pos x="83" y="452"/>
                </a:cxn>
                <a:cxn ang="0">
                  <a:pos x="197" y="45"/>
                </a:cxn>
                <a:cxn ang="0">
                  <a:pos x="200" y="38"/>
                </a:cxn>
                <a:cxn ang="0">
                  <a:pos x="200" y="30"/>
                </a:cxn>
                <a:cxn ang="0">
                  <a:pos x="200" y="22"/>
                </a:cxn>
                <a:cxn ang="0">
                  <a:pos x="200" y="15"/>
                </a:cxn>
                <a:cxn ang="0">
                  <a:pos x="197" y="8"/>
                </a:cxn>
                <a:cxn ang="0">
                  <a:pos x="195" y="3"/>
                </a:cxn>
                <a:cxn ang="0">
                  <a:pos x="190" y="0"/>
                </a:cxn>
                <a:cxn ang="0">
                  <a:pos x="185" y="0"/>
                </a:cxn>
                <a:cxn ang="0">
                  <a:pos x="179" y="1"/>
                </a:cxn>
                <a:cxn ang="0">
                  <a:pos x="171" y="6"/>
                </a:cxn>
                <a:cxn ang="0">
                  <a:pos x="161" y="14"/>
                </a:cxn>
                <a:cxn ang="0">
                  <a:pos x="146" y="32"/>
                </a:cxn>
                <a:cxn ang="0">
                  <a:pos x="126" y="55"/>
                </a:cxn>
                <a:cxn ang="0">
                  <a:pos x="116" y="74"/>
                </a:cxn>
                <a:cxn ang="0">
                  <a:pos x="0" y="519"/>
                </a:cxn>
                <a:cxn ang="0">
                  <a:pos x="0" y="526"/>
                </a:cxn>
                <a:cxn ang="0">
                  <a:pos x="5" y="532"/>
                </a:cxn>
                <a:cxn ang="0">
                  <a:pos x="12" y="534"/>
                </a:cxn>
                <a:cxn ang="0">
                  <a:pos x="18" y="530"/>
                </a:cxn>
                <a:cxn ang="0">
                  <a:pos x="69" y="477"/>
                </a:cxn>
                <a:cxn ang="0">
                  <a:pos x="78" y="465"/>
                </a:cxn>
              </a:cxnLst>
              <a:rect l="0" t="0" r="r" b="b"/>
              <a:pathLst>
                <a:path w="200" h="534">
                  <a:moveTo>
                    <a:pt x="78" y="465"/>
                  </a:moveTo>
                  <a:lnTo>
                    <a:pt x="83" y="452"/>
                  </a:lnTo>
                  <a:lnTo>
                    <a:pt x="197" y="45"/>
                  </a:lnTo>
                  <a:lnTo>
                    <a:pt x="200" y="38"/>
                  </a:lnTo>
                  <a:lnTo>
                    <a:pt x="200" y="30"/>
                  </a:lnTo>
                  <a:lnTo>
                    <a:pt x="200" y="22"/>
                  </a:lnTo>
                  <a:lnTo>
                    <a:pt x="200" y="15"/>
                  </a:lnTo>
                  <a:lnTo>
                    <a:pt x="197" y="8"/>
                  </a:lnTo>
                  <a:lnTo>
                    <a:pt x="195" y="3"/>
                  </a:lnTo>
                  <a:lnTo>
                    <a:pt x="190" y="0"/>
                  </a:lnTo>
                  <a:lnTo>
                    <a:pt x="185" y="0"/>
                  </a:lnTo>
                  <a:lnTo>
                    <a:pt x="179" y="1"/>
                  </a:lnTo>
                  <a:lnTo>
                    <a:pt x="171" y="6"/>
                  </a:lnTo>
                  <a:lnTo>
                    <a:pt x="161" y="14"/>
                  </a:lnTo>
                  <a:lnTo>
                    <a:pt x="146" y="32"/>
                  </a:lnTo>
                  <a:lnTo>
                    <a:pt x="126" y="55"/>
                  </a:lnTo>
                  <a:lnTo>
                    <a:pt x="116" y="74"/>
                  </a:lnTo>
                  <a:lnTo>
                    <a:pt x="0" y="519"/>
                  </a:lnTo>
                  <a:lnTo>
                    <a:pt x="0" y="526"/>
                  </a:lnTo>
                  <a:lnTo>
                    <a:pt x="5" y="532"/>
                  </a:lnTo>
                  <a:lnTo>
                    <a:pt x="12" y="534"/>
                  </a:lnTo>
                  <a:lnTo>
                    <a:pt x="18" y="530"/>
                  </a:lnTo>
                  <a:lnTo>
                    <a:pt x="69" y="477"/>
                  </a:lnTo>
                  <a:lnTo>
                    <a:pt x="78" y="46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2" name="Rechteck 31"/>
          <p:cNvSpPr/>
          <p:nvPr/>
        </p:nvSpPr>
        <p:spPr>
          <a:xfrm>
            <a:off x="4643438" y="5143512"/>
            <a:ext cx="47863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smtClean="0">
                <a:latin typeface="Arial" pitchFamily="34" charset="0"/>
                <a:cs typeface="Arial" pitchFamily="34" charset="0"/>
              </a:rPr>
              <a:t>Ihre ganze Persönlichkeit!</a:t>
            </a:r>
            <a:br>
              <a:rPr lang="de-DE" sz="2400" b="1" dirty="0" smtClean="0">
                <a:latin typeface="Arial" pitchFamily="34" charset="0"/>
                <a:cs typeface="Arial" pitchFamily="34" charset="0"/>
              </a:rPr>
            </a:b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de-DE" sz="3200" b="1" dirty="0" smtClean="0">
                <a:solidFill>
                  <a:srgbClr val="E30816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de-DE" sz="32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de-DE" sz="32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3200" b="1" dirty="0" err="1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shine</a:t>
            </a:r>
            <a:r>
              <a:rPr lang="de-DE" sz="3200" b="1" dirty="0" smtClean="0">
                <a:solidFill>
                  <a:srgbClr val="E70002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de-DE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de-DE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71488"/>
            <a:ext cx="8229600" cy="1143000"/>
          </a:xfrm>
        </p:spPr>
        <p:txBody>
          <a:bodyPr/>
          <a:lstStyle/>
          <a:p>
            <a:r>
              <a:rPr lang="de-DE" sz="3600" dirty="0" smtClean="0"/>
              <a:t>Das</a:t>
            </a:r>
            <a:r>
              <a:rPr lang="de-DE" sz="3600" dirty="0" smtClean="0">
                <a:solidFill>
                  <a:srgbClr val="E30816"/>
                </a:solidFill>
              </a:rPr>
              <a:t> „CHARISMA-1x1“</a:t>
            </a:r>
            <a:r>
              <a:rPr lang="de-DE" sz="3600" dirty="0" smtClean="0"/>
              <a:t/>
            </a:r>
            <a:br>
              <a:rPr lang="de-DE" sz="3600" dirty="0" smtClean="0"/>
            </a:br>
            <a:r>
              <a:rPr lang="de-DE" sz="2400" dirty="0" smtClean="0"/>
              <a:t>Erlernbare Strategien für begeisternde Glaubwürdigkeit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1472" y="2104148"/>
            <a:ext cx="59293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ommitment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Confidence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altung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&amp; Bewegung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rmbilder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und Augendialog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elating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– bringt es zu Dir hin!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I 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ntonieren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! Stimme macht Stimmung!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prach-Energizer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otion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emotion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– Mut!</a:t>
            </a:r>
          </a:p>
          <a:p>
            <a:r>
              <a:rPr lang="de-DE" sz="2800" b="1" dirty="0" smtClean="0">
                <a:solidFill>
                  <a:srgbClr val="E30916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latin typeface="Arial" pitchFamily="34" charset="0"/>
                <a:cs typeface="Arial" pitchFamily="34" charset="0"/>
              </a:rPr>
              <a:t>usstrahlung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!      …    …</a:t>
            </a:r>
            <a:endParaRPr lang="de-DE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 Rosi 10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orlage Rosi 10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Rosi 108</Template>
  <TotalTime>0</TotalTime>
  <Words>695</Words>
  <Application>Microsoft Office PowerPoint</Application>
  <PresentationFormat>Bildschirmpräsentation (4:3)</PresentationFormat>
  <Paragraphs>219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3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Vorlage Rosi 108</vt:lpstr>
      <vt:lpstr>1_Vorlage Rosi 108</vt:lpstr>
      <vt:lpstr>Larissa</vt:lpstr>
      <vt:lpstr>     Ideen erfolgreich umsetzen. Mit Strategie begeistern.   </vt:lpstr>
      <vt:lpstr>     Ideen erfolgreich umsetzen- mit begeisternden Strategien!   </vt:lpstr>
      <vt:lpstr> Durch individuelle Kommunikation  sich im Wettbewerb differenzieren </vt:lpstr>
      <vt:lpstr>Damit eine Idee/Innovation lebt – die oft sehr klein  auf die Welt kommt und mich braucht!</vt:lpstr>
      <vt:lpstr>Folie 5</vt:lpstr>
      <vt:lpstr>Folie 6</vt:lpstr>
      <vt:lpstr>Individuelle PRÄGNANZ SIE bringen für DIESE Zuhörer  das Wesentliche auf den einleuchtenden Punkt!</vt:lpstr>
      <vt:lpstr>Folie 8</vt:lpstr>
      <vt:lpstr>Das „CHARISMA-1x1“ Erlernbare Strategien für begeisternde Glaubwürdigkeit</vt:lpstr>
      <vt:lpstr>Als überzeugender Präsentator  wirke ich wie die Sonne!</vt:lpstr>
      <vt:lpstr> Weil ich DICH  gewinnen will,  zeige ich MICH! </vt:lpstr>
      <vt:lpstr>Folie 12</vt:lpstr>
      <vt:lpstr>Zeigen Sie eigen-ständigen Standpunkt! Stehen Sie zu sich und Ihrem Punkt!</vt:lpstr>
      <vt:lpstr> Armbilder machen ein Bild aus dem, was Sie sprechen! </vt:lpstr>
      <vt:lpstr>Augendialog Nur mit Blickkontakt sprechen!</vt:lpstr>
      <vt:lpstr>Die "Catch&amp;Carry … click?"–Technik  DIE Überzeugungstechnik für Tisch, Flip, Leinwand!</vt:lpstr>
      <vt:lpstr>Betonen Sie! Geben Sie dem Gesagten Bedeutung!</vt:lpstr>
      <vt:lpstr>Folie 18</vt:lpstr>
      <vt:lpstr>First to the HEART,  then KISS!</vt:lpstr>
      <vt:lpstr>Folie 20</vt:lpstr>
      <vt:lpstr>MOTION! – Bewegung hineinbringen! Mit Emotionen etwas in Gang setzen!</vt:lpstr>
      <vt:lpstr>Folie 22</vt:lpstr>
      <vt:lpstr> Das  „CHARISMA-1x1“© verstärkt Ihre Wirkung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2008-01-16T17:55:59Z</dcterms:created>
  <dc:creator>Scheinecker</dc:creator>
  <cp:lastModifiedBy>Scheinecker</cp:lastModifiedBy>
  <dcterms:modified xsi:type="dcterms:W3CDTF">2011-03-01T20:00:17Z</dcterms:modified>
  <cp:revision>571</cp:revision>
  <dc:title>Rhetorik-PowerTage  für eine erfolgreiche „K“!</dc:title>
</cp:coreProperties>
</file>