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191"/>
    <a:srgbClr val="E4ECF4"/>
    <a:srgbClr val="7DA9C9"/>
    <a:srgbClr val="C1D9F4"/>
    <a:srgbClr val="FF8C9D"/>
    <a:srgbClr val="92C0F1"/>
    <a:srgbClr val="74B8E8"/>
    <a:srgbClr val="7F94C0"/>
    <a:srgbClr val="FF7FA2"/>
    <a:srgbClr val="FF5F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6" autoAdjust="0"/>
    <p:restoredTop sz="94680" autoAdjust="0"/>
  </p:normalViewPr>
  <p:slideViewPr>
    <p:cSldViewPr>
      <p:cViewPr>
        <p:scale>
          <a:sx n="77" d="100"/>
          <a:sy n="77" d="100"/>
        </p:scale>
        <p:origin x="-1236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6F8CF8B-9AC5-419C-9D53-F803182FB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7646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ED18B1B-B8B7-4364-87E4-3396EF48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106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A39CD-F6FE-46CE-957F-78FB0053C0F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72" descr="SRS_Globe_lr2">
            <a:hlinkClick r:id="rId3" action="ppaction://hlinksldjump" highlightClick="1"/>
          </p:cNvPr>
          <p:cNvSpPr>
            <a:spLocks noChangeAspect="1" noChangeArrowheads="1"/>
          </p:cNvSpPr>
          <p:nvPr/>
        </p:nvSpPr>
        <p:spPr bwMode="auto">
          <a:xfrm>
            <a:off x="685800" y="6477000"/>
            <a:ext cx="219075" cy="219075"/>
          </a:xfrm>
          <a:prstGeom prst="actionButtonBlank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75191"/>
      </a:hlink>
      <a:folHlink>
        <a:srgbClr val="7F7F7F"/>
      </a:folHlink>
    </a:clrScheme>
    <a:fontScheme name="Presentation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LaCie Disk:JOBS:Strategic Radio Solutions:PowerPoint Presentation:Presentation1.pot</Template>
  <TotalTime>33604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Presentation1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</dc:creator>
  <cp:lastModifiedBy>Central Desktop</cp:lastModifiedBy>
  <cp:revision>3048</cp:revision>
  <dcterms:created xsi:type="dcterms:W3CDTF">2006-08-29T08:36:20Z</dcterms:created>
  <dcterms:modified xsi:type="dcterms:W3CDTF">2011-05-10T21:43:39Z</dcterms:modified>
</cp:coreProperties>
</file>