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9" d="100"/>
          <a:sy n="119" d="100"/>
        </p:scale>
        <p:origin x="-145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0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0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E212-34CB-7047-A540-CA6966A7F01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9F62-9C62-EE40-AB55-CFD7D7E15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6900" y="406400"/>
            <a:ext cx="3048000" cy="1498600"/>
          </a:xfrm>
          <a:prstGeom prst="rect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7" y="584199"/>
            <a:ext cx="2735303" cy="11708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6900" y="5029200"/>
            <a:ext cx="5041900" cy="1612900"/>
          </a:xfrm>
          <a:prstGeom prst="rect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2941" b="-17647"/>
          <a:stretch/>
        </p:blipFill>
        <p:spPr>
          <a:xfrm>
            <a:off x="1193800" y="5765800"/>
            <a:ext cx="3530600" cy="977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6900" y="3263900"/>
            <a:ext cx="5041900" cy="1066800"/>
          </a:xfrm>
          <a:prstGeom prst="rect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878" t="2522" r="21582" b="46217"/>
          <a:stretch/>
        </p:blipFill>
        <p:spPr>
          <a:xfrm>
            <a:off x="1295400" y="3403600"/>
            <a:ext cx="2667000" cy="774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08600" y="408866"/>
            <a:ext cx="3048000" cy="1498600"/>
          </a:xfrm>
          <a:prstGeom prst="rect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631" t="5869" r="985" b="25394"/>
          <a:stretch/>
        </p:blipFill>
        <p:spPr>
          <a:xfrm>
            <a:off x="5448300" y="584199"/>
            <a:ext cx="2806700" cy="914401"/>
          </a:xfrm>
          <a:prstGeom prst="rect">
            <a:avLst/>
          </a:prstGeom>
        </p:spPr>
      </p:pic>
      <p:grpSp>
        <p:nvGrpSpPr>
          <p:cNvPr id="4" name="Gruppieren 3"/>
          <p:cNvGrpSpPr/>
          <p:nvPr/>
        </p:nvGrpSpPr>
        <p:grpSpPr>
          <a:xfrm rot="755916">
            <a:off x="5715376" y="3000987"/>
            <a:ext cx="2400367" cy="2659427"/>
            <a:chOff x="5715376" y="3000987"/>
            <a:chExt cx="2400367" cy="2659427"/>
          </a:xfrm>
        </p:grpSpPr>
        <p:grpSp>
          <p:nvGrpSpPr>
            <p:cNvPr id="2" name="Gruppieren 1"/>
            <p:cNvGrpSpPr/>
            <p:nvPr/>
          </p:nvGrpSpPr>
          <p:grpSpPr>
            <a:xfrm rot="18792219">
              <a:off x="6333860" y="3878531"/>
              <a:ext cx="2659427" cy="904339"/>
              <a:chOff x="4876800" y="3956050"/>
              <a:chExt cx="5041900" cy="1714500"/>
            </a:xfrm>
          </p:grpSpPr>
          <p:sp>
            <p:nvSpPr>
              <p:cNvPr id="13" name="Rectangle 6"/>
              <p:cNvSpPr/>
              <p:nvPr/>
            </p:nvSpPr>
            <p:spPr>
              <a:xfrm>
                <a:off x="4876800" y="3956050"/>
                <a:ext cx="5041900" cy="1612900"/>
              </a:xfrm>
              <a:prstGeom prst="rect">
                <a:avLst/>
              </a:prstGeom>
              <a:solidFill>
                <a:srgbClr val="3333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t="52941" b="-17647"/>
              <a:stretch/>
            </p:blipFill>
            <p:spPr>
              <a:xfrm>
                <a:off x="5473700" y="4692650"/>
                <a:ext cx="3530600" cy="977900"/>
              </a:xfrm>
              <a:prstGeom prst="rect">
                <a:avLst/>
              </a:prstGeom>
            </p:spPr>
          </p:pic>
        </p:grpSp>
        <p:grpSp>
          <p:nvGrpSpPr>
            <p:cNvPr id="3" name="Gruppieren 2"/>
            <p:cNvGrpSpPr/>
            <p:nvPr/>
          </p:nvGrpSpPr>
          <p:grpSpPr>
            <a:xfrm rot="1981530">
              <a:off x="5715376" y="3014884"/>
              <a:ext cx="1661811" cy="351618"/>
              <a:chOff x="749300" y="3416300"/>
              <a:chExt cx="5041900" cy="1066800"/>
            </a:xfrm>
          </p:grpSpPr>
          <p:sp>
            <p:nvSpPr>
              <p:cNvPr id="15" name="Rectangle 8"/>
              <p:cNvSpPr/>
              <p:nvPr/>
            </p:nvSpPr>
            <p:spPr>
              <a:xfrm>
                <a:off x="749300" y="3416300"/>
                <a:ext cx="5041900" cy="1066800"/>
              </a:xfrm>
              <a:prstGeom prst="rect">
                <a:avLst/>
              </a:prstGeom>
              <a:solidFill>
                <a:srgbClr val="3333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9"/>
              <p:cNvPicPr>
                <a:picLocks noChangeAspect="1"/>
              </p:cNvPicPr>
              <p:nvPr/>
            </p:nvPicPr>
            <p:blipFill rotWithShape="1">
              <a:blip r:embed="rId2"/>
              <a:srcRect l="2878" t="2522" r="21582" b="46217"/>
              <a:stretch/>
            </p:blipFill>
            <p:spPr>
              <a:xfrm>
                <a:off x="1447800" y="3556000"/>
                <a:ext cx="2666999" cy="774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25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Boulia</dc:creator>
  <cp:lastModifiedBy>Andreas Beeker</cp:lastModifiedBy>
  <cp:revision>5</cp:revision>
  <dcterms:created xsi:type="dcterms:W3CDTF">2013-02-08T12:28:29Z</dcterms:created>
  <dcterms:modified xsi:type="dcterms:W3CDTF">2014-10-27T21:38:36Z</dcterms:modified>
</cp:coreProperties>
</file>