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4"/>
  </p:notesMasterIdLst>
  <p:handoutMasterIdLst>
    <p:handoutMasterId r:id="rId5"/>
  </p:handoutMasterIdLst>
  <p:sldIdLst>
    <p:sldId id="295" r:id="rId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 Hachamovitch" initials="DH" lastIdx="17" clrIdx="0"/>
  <p:cmAuthor id="1" name="Raquel Romano" initials="RR" lastIdx="2" clrIdx="1"/>
  <p:cmAuthor id="2" name="Steven Sinofsky" initials="SJS" lastIdx="2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9A3"/>
    <a:srgbClr val="FFD653"/>
    <a:srgbClr val="DBDB29"/>
    <a:srgbClr val="E5E01F"/>
    <a:srgbClr val="D9D419"/>
    <a:srgbClr val="ECE95A"/>
    <a:srgbClr val="EDEA65"/>
    <a:srgbClr val="FFFFFF"/>
    <a:srgbClr val="406E74"/>
    <a:srgbClr val="3051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6" autoAdjust="0"/>
    <p:restoredTop sz="69719" autoAdjust="0"/>
  </p:normalViewPr>
  <p:slideViewPr>
    <p:cSldViewPr snapToGrid="0">
      <p:cViewPr varScale="1">
        <p:scale>
          <a:sx n="60" d="100"/>
          <a:sy n="60" d="100"/>
        </p:scale>
        <p:origin x="-112" y="-456"/>
      </p:cViewPr>
      <p:guideLst>
        <p:guide orient="horz" pos="144"/>
        <p:guide orient="horz" pos="1200"/>
        <p:guide orient="horz" pos="2736"/>
        <p:guide orient="horz" pos="4176"/>
        <p:guide orient="horz" pos="1488"/>
        <p:guide orient="horz" pos="912"/>
        <p:guide orient="horz" pos="3389"/>
        <p:guide orient="horz" pos="3492"/>
        <p:guide pos="3839"/>
        <p:guide pos="327"/>
        <p:guide pos="1190"/>
        <p:guide pos="7350"/>
        <p:guide pos="7063"/>
        <p:guide pos="611"/>
      </p:guideLst>
    </p:cSldViewPr>
  </p:slideViewPr>
  <p:outlineViewPr>
    <p:cViewPr>
      <p:scale>
        <a:sx n="33" d="100"/>
        <a:sy n="33" d="100"/>
      </p:scale>
      <p:origin x="0" y="3228"/>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MIX10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13/05/14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3516754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MIX10</a:t>
            </a:r>
          </a:p>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13/05/14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877988703"/>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5" name="Date Placeholder 4"/>
          <p:cNvSpPr>
            <a:spLocks noGrp="1"/>
          </p:cNvSpPr>
          <p:nvPr>
            <p:ph type="dt" idx="10"/>
          </p:nvPr>
        </p:nvSpPr>
        <p:spPr/>
        <p:txBody>
          <a:bodyPr/>
          <a:lstStyle/>
          <a:p>
            <a:fld id="{86209C52-AF8A-4B2A-8FD9-837144D69570}" type="datetime1">
              <a:rPr lang="en-US" smtClean="0"/>
              <a:pPr/>
              <a:t>13/05/14</a:t>
            </a:fld>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1</a:t>
            </a:fld>
            <a:endParaRPr lang="en-US" dirty="0"/>
          </a:p>
        </p:txBody>
      </p:sp>
      <p:sp>
        <p:nvSpPr>
          <p:cNvPr id="7" name="Footer Placeholder 6"/>
          <p:cNvSpPr>
            <a:spLocks noGrp="1"/>
          </p:cNvSpPr>
          <p:nvPr>
            <p:ph type="ftr" sz="quarter" idx="12"/>
          </p:nvPr>
        </p:nvSpPr>
        <p:spPr/>
        <p:txBody>
          <a:bodyPr/>
          <a:lstStyle/>
          <a:p>
            <a:r>
              <a:rPr lang="en-US"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8" name="Header Placeholder 7"/>
          <p:cNvSpPr>
            <a:spLocks noGrp="1"/>
          </p:cNvSpPr>
          <p:nvPr>
            <p:ph type="hdr" sz="quarter" idx="13"/>
          </p:nvPr>
        </p:nvSpPr>
        <p:spPr/>
        <p:txBody>
          <a:bodyPr/>
          <a:lstStyle/>
          <a:p>
            <a:r>
              <a:rPr lang="en-US" smtClean="0"/>
              <a:t>MIX10</a:t>
            </a:r>
          </a:p>
          <a:p>
            <a:endParaRPr lang="en-US" dirty="0"/>
          </a:p>
        </p:txBody>
      </p:sp>
    </p:spTree>
    <p:extLst>
      <p:ext uri="{BB962C8B-B14F-4D97-AF65-F5344CB8AC3E}">
        <p14:creationId xmlns:p14="http://schemas.microsoft.com/office/powerpoint/2010/main" val="102158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9113" y="838200"/>
            <a:ext cx="10242549" cy="1523497"/>
          </a:xfrm>
        </p:spPr>
        <p:txBody>
          <a:bodyPr>
            <a:noAutofit/>
          </a:bodyPr>
          <a:lstStyle>
            <a:lvl1pPr>
              <a:lnSpc>
                <a:spcPct val="90000"/>
              </a:lnSpc>
              <a:defRPr sz="5400">
                <a:effectLst>
                  <a:outerShdw blurRad="38100" dist="12700" dir="2700000" algn="tl">
                    <a:schemeClr val="bg1">
                      <a:lumMod val="50000"/>
                      <a:lumOff val="50000"/>
                      <a:alpha val="32000"/>
                    </a:scheme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19113" y="4343400"/>
            <a:ext cx="10242550" cy="463255"/>
          </a:xfrm>
        </p:spPr>
        <p:txBody>
          <a:bodyPr>
            <a:noAutofit/>
          </a:bodyPr>
          <a:lstStyle>
            <a:lvl1pPr marL="0" indent="0" algn="l">
              <a:lnSpc>
                <a:spcPct val="90000"/>
              </a:lnSpc>
              <a:spcBef>
                <a:spcPts val="0"/>
              </a:spcBef>
              <a:buNone/>
              <a:defRPr sz="2800">
                <a:gradFill>
                  <a:gsLst>
                    <a:gs pos="0">
                      <a:schemeClr val="tx1"/>
                    </a:gs>
                    <a:gs pos="86000">
                      <a:schemeClr val="tx1"/>
                    </a:gs>
                  </a:gsLst>
                  <a:lin ang="5400000" scaled="0"/>
                </a:gradFill>
                <a:effectLst>
                  <a:outerShdw blurRad="38100" dist="12700" dir="2700000" algn="tl">
                    <a:schemeClr val="bg1">
                      <a:lumMod val="50000"/>
                      <a:lumOff val="50000"/>
                      <a:alpha val="31000"/>
                    </a:schemeClr>
                  </a:outerShdw>
                </a:effectLs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7"/>
          <p:cNvPicPr>
            <a:picLocks noChangeAspect="1" noChangeArrowheads="1"/>
          </p:cNvPicPr>
          <p:nvPr userDrawn="1"/>
        </p:nvPicPr>
        <p:blipFill>
          <a:blip r:embed="rId3"/>
          <a:srcRect/>
          <a:stretch>
            <a:fillRect/>
          </a:stretch>
        </p:blipFill>
        <p:spPr bwMode="invGray">
          <a:xfrm>
            <a:off x="10818812" y="6240510"/>
            <a:ext cx="1097280" cy="388890"/>
          </a:xfrm>
          <a:prstGeom prst="rect">
            <a:avLst/>
          </a:prstGeom>
          <a:noFill/>
          <a:ln w="9525">
            <a:noFill/>
            <a:miter lim="800000"/>
            <a:headEnd/>
            <a:tailEnd/>
          </a:ln>
          <a:effectLst/>
        </p:spPr>
      </p:pic>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8F57B"/>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8F57B"/>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9113" y="1905000"/>
            <a:ext cx="9323388" cy="1523494"/>
          </a:xfrm>
        </p:spPr>
        <p:txBody>
          <a:bodyPr anchor="ctr" anchorCtr="0">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519113" y="4344989"/>
            <a:ext cx="9323389" cy="461665"/>
          </a:xfrm>
        </p:spPr>
        <p:txBody>
          <a:bodyPr>
            <a:noAutofit/>
          </a:bodyPr>
          <a:lstStyle>
            <a:lvl1pPr marL="0" indent="0" algn="l">
              <a:lnSpc>
                <a:spcPct val="90000"/>
              </a:lnSpc>
              <a:spcBef>
                <a:spcPts val="0"/>
              </a:spcBef>
              <a:buNone/>
              <a:defRPr sz="28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19113" y="228600"/>
            <a:ext cx="10242550"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6600" b="0" i="0" u="none" strike="noStrike" kern="1200" cap="none" spc="-642" normalizeH="0" baseline="0" noProof="0" dirty="0" smtClean="0">
                <a:ln w="11430"/>
                <a:gradFill>
                  <a:gsLst>
                    <a:gs pos="0">
                      <a:schemeClr val="tx1">
                        <a:alpha val="43000"/>
                      </a:schemeClr>
                    </a:gs>
                    <a:gs pos="88000">
                      <a:schemeClr val="tx1"/>
                    </a:gs>
                  </a:gsLst>
                  <a:lin ang="5400000"/>
                </a:gradFill>
                <a:effectLst/>
                <a:uLnTx/>
                <a:uFillTx/>
                <a:latin typeface="Segoe UI" pitchFamily="34" charset="0"/>
                <a:ea typeface="+mn-ea"/>
                <a:cs typeface="Segoe UI" pitchFamily="34" charset="0"/>
              </a:defRPr>
            </a:lvl1pPr>
          </a:lstStyle>
          <a:p>
            <a:pPr marL="0" lvl="0" indent="0" algn="l"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anding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8089900" cy="66638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22" r:id="rId9"/>
    <p:sldLayoutId id="2147483702" r:id="rId10"/>
    <p:sldLayoutId id="2147483703" r:id="rId11"/>
    <p:sldLayoutId id="2147483704"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FontTx/>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FontTx/>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FontTx/>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19113" y="228601"/>
            <a:ext cx="8013700" cy="666386"/>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Internet Explorer 9</a:t>
            </a:r>
            <a:br>
              <a:rPr lang="en-US" dirty="0" smtClean="0"/>
            </a:br>
            <a:r>
              <a:rPr lang="en-US" dirty="0"/>
              <a:t/>
            </a:r>
            <a:br>
              <a:rPr lang="en-US" dirty="0"/>
            </a:br>
            <a:r>
              <a:rPr lang="en-US" sz="4400" dirty="0" smtClean="0">
                <a:effectLst/>
              </a:rPr>
              <a:t>HTML5, </a:t>
            </a:r>
            <a:r>
              <a:rPr lang="en-US" sz="4400" dirty="0">
                <a:effectLst/>
              </a:rPr>
              <a:t>Hardware </a:t>
            </a:r>
            <a:r>
              <a:rPr lang="en-US" sz="4400" dirty="0" smtClean="0">
                <a:effectLst/>
              </a:rPr>
              <a:t>Accelerated</a:t>
            </a:r>
            <a:br>
              <a:rPr lang="en-US" sz="4400" dirty="0" smtClean="0">
                <a:effectLst/>
              </a:rPr>
            </a:br>
            <a:endParaRPr lang="en-US" dirty="0" smtClean="0"/>
          </a:p>
        </p:txBody>
      </p:sp>
      <p:sp>
        <p:nvSpPr>
          <p:cNvPr id="7" name="Subtitle 6"/>
          <p:cNvSpPr>
            <a:spLocks noGrp="1"/>
          </p:cNvSpPr>
          <p:nvPr>
            <p:ph type="subTitle" idx="1"/>
          </p:nvPr>
        </p:nvSpPr>
        <p:spPr/>
        <p:txBody>
          <a:bodyPr/>
          <a:lstStyle/>
          <a:p>
            <a:r>
              <a:rPr lang="en-US" dirty="0" smtClean="0"/>
              <a:t>Dean Hachamovitch</a:t>
            </a:r>
          </a:p>
          <a:p>
            <a:r>
              <a:rPr lang="en-US" dirty="0" smtClean="0"/>
              <a:t>General Manager</a:t>
            </a:r>
          </a:p>
          <a:p>
            <a:r>
              <a:rPr lang="en-US" dirty="0" smtClean="0"/>
              <a:t>Microsoft Corporation</a:t>
            </a:r>
          </a:p>
        </p:txBody>
      </p:sp>
    </p:spTree>
    <p:extLst>
      <p:ext uri="{BB962C8B-B14F-4D97-AF65-F5344CB8AC3E}">
        <p14:creationId xmlns:p14="http://schemas.microsoft.com/office/powerpoint/2010/main" val="36752155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5-10219_MIX10_Keynote">
  <a:themeElements>
    <a:clrScheme name="5-10219 MIX10 Keynote Temaplte">
      <a:dk1>
        <a:srgbClr val="000000"/>
      </a:dk1>
      <a:lt1>
        <a:srgbClr val="FFFFFF"/>
      </a:lt1>
      <a:dk2>
        <a:srgbClr val="0070C0"/>
      </a:dk2>
      <a:lt2>
        <a:srgbClr val="D5D0BC"/>
      </a:lt2>
      <a:accent1>
        <a:srgbClr val="F0ED7B"/>
      </a:accent1>
      <a:accent2>
        <a:srgbClr val="ACBA8B"/>
      </a:accent2>
      <a:accent3>
        <a:srgbClr val="C24023"/>
      </a:accent3>
      <a:accent4>
        <a:srgbClr val="497F86"/>
      </a:accent4>
      <a:accent5>
        <a:srgbClr val="D5D0BC"/>
      </a:accent5>
      <a:accent6>
        <a:srgbClr val="3E251C"/>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5-10219 MIX10 Keynote Temaplte">
      <a:dk1>
        <a:srgbClr val="000000"/>
      </a:dk1>
      <a:lt1>
        <a:srgbClr val="FFFFFF"/>
      </a:lt1>
      <a:dk2>
        <a:srgbClr val="0070C0"/>
      </a:dk2>
      <a:lt2>
        <a:srgbClr val="D5D0BC"/>
      </a:lt2>
      <a:accent1>
        <a:srgbClr val="F0ED7B"/>
      </a:accent1>
      <a:accent2>
        <a:srgbClr val="ACBA8B"/>
      </a:accent2>
      <a:accent3>
        <a:srgbClr val="C24023"/>
      </a:accent3>
      <a:accent4>
        <a:srgbClr val="D5D0BC"/>
      </a:accent4>
      <a:accent5>
        <a:srgbClr val="497F86"/>
      </a:accent5>
      <a:accent6>
        <a:srgbClr val="3E251C"/>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5-10219_MIX10_Keynote</Template>
  <TotalTime>995</TotalTime>
  <Words>118</Words>
  <Application>Microsoft Macintosh PowerPoint</Application>
  <PresentationFormat>Custom</PresentationFormat>
  <Paragraphs>9</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5-10219_MIX10_Keynote</vt:lpstr>
      <vt:lpstr>White with Consolas font for code slides</vt:lpstr>
      <vt:lpstr>Welcome to Internet Explorer 9  HTML5, Hardware Accelerated </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Explorer 9 and HTML5</dc:title>
  <dc:subject>MIX10</dc:subject>
  <dc:creator>Dean Hachamovitch</dc:creator>
  <dc:description>Template: Andrew Larson, Silver Fox Productions
Formatting: Raquel Romano, Silver Fox Productions, Inc.
Event Date: March 15-17, 2010
Event Location: Las Vegas, Mandalay Bay Hotel
Audience Type: Internal/External</dc:description>
  <cp:lastModifiedBy>Microsoft Office User</cp:lastModifiedBy>
  <cp:revision>124</cp:revision>
  <dcterms:created xsi:type="dcterms:W3CDTF">2010-03-09T21:38:35Z</dcterms:created>
  <dcterms:modified xsi:type="dcterms:W3CDTF">2014-05-13T12:36:25Z</dcterms:modified>
</cp:coreProperties>
</file>