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7">
          <p15:clr>
            <a:srgbClr val="A4A3A4"/>
          </p15:clr>
        </p15:guide>
        <p15:guide id="2" orient="horz" pos="3749">
          <p15:clr>
            <a:srgbClr val="A4A3A4"/>
          </p15:clr>
        </p15:guide>
        <p15:guide id="3" pos="470">
          <p15:clr>
            <a:srgbClr val="A4A3A4"/>
          </p15:clr>
        </p15:guide>
        <p15:guide id="4" pos="5294">
          <p15:clr>
            <a:srgbClr val="A4A3A4"/>
          </p15:clr>
        </p15:guide>
        <p15:guide id="5" pos="2234">
          <p15:clr>
            <a:srgbClr val="A4A3A4"/>
          </p15:clr>
        </p15:guide>
        <p15:guide id="6" pos="22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ersk" initials="" lastIdx="2" clrIdx="0"/>
  <p:cmAuthor id="1" name="Pål Ryfors" initials="PR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B0AC"/>
    <a:srgbClr val="00B050"/>
    <a:srgbClr val="DA9694"/>
    <a:srgbClr val="F2DCDB"/>
    <a:srgbClr val="C6EFCE"/>
    <a:srgbClr val="DE1A2A"/>
    <a:srgbClr val="89BA27"/>
    <a:srgbClr val="E9343D"/>
    <a:srgbClr val="17B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5" autoAdjust="0"/>
    <p:restoredTop sz="76114" autoAdjust="0"/>
  </p:normalViewPr>
  <p:slideViewPr>
    <p:cSldViewPr snapToGrid="0">
      <p:cViewPr varScale="1">
        <p:scale>
          <a:sx n="171" d="100"/>
          <a:sy n="171" d="100"/>
        </p:scale>
        <p:origin x="1500" y="96"/>
      </p:cViewPr>
      <p:guideLst>
        <p:guide orient="horz" pos="1107"/>
        <p:guide orient="horz" pos="3749"/>
        <p:guide pos="470"/>
        <p:guide pos="5294"/>
        <p:guide pos="2234"/>
        <p:guide pos="2258"/>
      </p:guideLst>
    </p:cSldViewPr>
  </p:slideViewPr>
  <p:outlineViewPr>
    <p:cViewPr>
      <p:scale>
        <a:sx n="33" d="100"/>
        <a:sy n="33" d="100"/>
      </p:scale>
      <p:origin x="0" y="15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 snapToGrid="0">
      <p:cViewPr varScale="1">
        <p:scale>
          <a:sx n="64" d="100"/>
          <a:sy n="64" d="100"/>
        </p:scale>
        <p:origin x="-3396" y="-114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077" cy="4967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1010" y="0"/>
            <a:ext cx="2945076" cy="4967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0215-5E1F-438D-BEA3-439D2AFF8170}" type="datetimeFigureOut">
              <a:rPr lang="sv-SE" smtClean="0"/>
              <a:t>2017-02-09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2" y="9428324"/>
            <a:ext cx="2945077" cy="49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51010" y="9428324"/>
            <a:ext cx="2945076" cy="49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60A5-0FD3-4EF4-ACF2-F6C552DF16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332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31A01-8D39-401C-8488-3310C95AB011}" type="datetimeFigureOut">
              <a:rPr lang="sv-SE" smtClean="0"/>
              <a:pPr/>
              <a:t>2017-02-09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6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D975-F2C8-45FE-A230-4A7F8016CA2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068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6125" y="2146287"/>
            <a:ext cx="7664450" cy="1258887"/>
          </a:xfrm>
        </p:spPr>
        <p:txBody>
          <a:bodyPr/>
          <a:lstStyle>
            <a:lvl1pPr algn="ctr">
              <a:defRPr sz="2800" b="0">
                <a:solidFill>
                  <a:srgbClr val="404040"/>
                </a:solidFill>
              </a:defRPr>
            </a:lvl1pPr>
          </a:lstStyle>
          <a:p>
            <a:r>
              <a:rPr lang="en-US" noProof="0"/>
              <a:t>Klicka här för att ändra format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46124" y="3616908"/>
            <a:ext cx="7673975" cy="503237"/>
          </a:xfrm>
        </p:spPr>
        <p:txBody>
          <a:bodyPr/>
          <a:lstStyle>
            <a:lvl1pPr marL="0" indent="0" algn="ctr">
              <a:buFont typeface="Times" charset="0"/>
              <a:buNone/>
              <a:defRPr b="1">
                <a:solidFill>
                  <a:srgbClr val="7F7F7F"/>
                </a:solidFill>
              </a:defRPr>
            </a:lvl1pPr>
          </a:lstStyle>
          <a:p>
            <a:r>
              <a:rPr lang="en-US" noProof="0"/>
              <a:t>Klicka här för att ändra format på underrubrik i bakgrunden</a:t>
            </a:r>
          </a:p>
        </p:txBody>
      </p:sp>
      <p:sp>
        <p:nvSpPr>
          <p:cNvPr id="16416" name="Rectangle 3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FC9F5-BD21-4604-B74F-C426ED545A76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blackWhite">
          <a:xfrm>
            <a:off x="0" y="0"/>
            <a:ext cx="9144000" cy="6858000"/>
          </a:xfrm>
          <a:prstGeom prst="rect">
            <a:avLst/>
          </a:prstGeom>
          <a:noFill/>
          <a:ln w="381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25" y="6465888"/>
            <a:ext cx="9242425" cy="392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46125" y="1731962"/>
            <a:ext cx="7616825" cy="421957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</a:lstStyle>
          <a:p>
            <a:pPr lvl="0"/>
            <a:r>
              <a:rPr lang="en-US" noProof="0"/>
              <a:t>Klicka här för att ändra format på bakgrundstexten</a:t>
            </a:r>
          </a:p>
          <a:p>
            <a:pPr lvl="1"/>
            <a:r>
              <a:rPr lang="en-US" noProof="0"/>
              <a:t>Nivå två</a:t>
            </a:r>
          </a:p>
          <a:p>
            <a:pPr lvl="2"/>
            <a:r>
              <a:rPr lang="en-US" noProof="0"/>
              <a:t>Nivå tre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3D261E-2D1E-411B-BF9B-C865B8FCCC5B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B34DF3-13E6-405F-B48D-337AF799A39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746125" y="1280159"/>
            <a:ext cx="7621698" cy="451803"/>
          </a:xfrm>
        </p:spPr>
        <p:txBody>
          <a:bodyPr anchor="ctr"/>
          <a:lstStyle>
            <a:lvl1pPr marL="0" indent="0">
              <a:buNone/>
              <a:defRPr sz="1100" b="1" i="1"/>
            </a:lvl1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746125" y="5956184"/>
            <a:ext cx="7617699" cy="503339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16112" indent="-2286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 marL="15363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 marL="18639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6125" y="1731962"/>
            <a:ext cx="3824287" cy="421957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Klicka här för att ändra format på bakgrundstexten</a:t>
            </a:r>
          </a:p>
          <a:p>
            <a:pPr lvl="1"/>
            <a:r>
              <a:rPr lang="en-US" noProof="0"/>
              <a:t>Nivå två</a:t>
            </a:r>
          </a:p>
          <a:p>
            <a:pPr lvl="2"/>
            <a:r>
              <a:rPr lang="en-US" noProof="0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2024" y="1731962"/>
            <a:ext cx="3609975" cy="421957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10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Klicka här för att ändra format på bakgrundstexten</a:t>
            </a:r>
          </a:p>
          <a:p>
            <a:pPr lvl="1"/>
            <a:r>
              <a:rPr lang="en-US" noProof="0"/>
              <a:t>Nivå två</a:t>
            </a:r>
          </a:p>
          <a:p>
            <a:pPr lvl="2"/>
            <a:r>
              <a:rPr lang="en-US" noProof="0"/>
              <a:t>Nivå tre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7738BE-406B-4B51-B59C-ED5586A6ABB7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6D734D-4FC7-44EE-B8F2-64DBC108CB37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746125" y="1280159"/>
            <a:ext cx="7621698" cy="451803"/>
          </a:xfrm>
        </p:spPr>
        <p:txBody>
          <a:bodyPr anchor="ctr"/>
          <a:lstStyle>
            <a:lvl1pPr marL="0" indent="0">
              <a:buNone/>
              <a:defRPr sz="1100" b="1" i="1"/>
            </a:lvl1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  <p:sp>
        <p:nvSpPr>
          <p:cNvPr id="8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746125" y="5956184"/>
            <a:ext cx="7617699" cy="503339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16112" indent="-2286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 marL="15363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 marL="18639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46125" y="542925"/>
            <a:ext cx="7643812" cy="714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74FEB-EBEC-45FB-A350-724DC2D110A6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C652AC-1077-4340-93CD-F70379FDF706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746125" y="1280159"/>
            <a:ext cx="7621698" cy="451803"/>
          </a:xfrm>
        </p:spPr>
        <p:txBody>
          <a:bodyPr anchor="ctr"/>
          <a:lstStyle>
            <a:lvl1pPr marL="0" indent="0">
              <a:buNone/>
              <a:defRPr sz="1100" b="1" i="1"/>
            </a:lvl1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  <p:sp>
        <p:nvSpPr>
          <p:cNvPr id="6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746125" y="5956184"/>
            <a:ext cx="7617699" cy="503339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16112" indent="-2286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 marL="15363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 marL="18639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1EBCBB-3EFB-4F7F-9F1B-1DE95349D833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9E7D8F-80F5-4DD0-A94A-879785D1ABFE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4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746125" y="5956184"/>
            <a:ext cx="7617699" cy="503339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16112" indent="-2286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 marL="15363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 marL="18639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5A0D5-9390-4901-9CE6-05DA020B46FB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E7D8F-80F5-4DD0-A94A-879785D1ABFE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Platshållare för innehåll 2"/>
          <p:cNvSpPr>
            <a:spLocks noGrp="1"/>
          </p:cNvSpPr>
          <p:nvPr>
            <p:ph idx="1"/>
          </p:nvPr>
        </p:nvSpPr>
        <p:spPr>
          <a:xfrm>
            <a:off x="3584575" y="1731962"/>
            <a:ext cx="4778375" cy="421957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</a:lstStyle>
          <a:p>
            <a:pPr lvl="0"/>
            <a:r>
              <a:rPr lang="en-US" noProof="0"/>
              <a:t>Klicka här för att ändra format på bakgrundstexten</a:t>
            </a:r>
          </a:p>
          <a:p>
            <a:pPr lvl="1"/>
            <a:r>
              <a:rPr lang="en-US" noProof="0"/>
              <a:t>Nivå två</a:t>
            </a:r>
          </a:p>
          <a:p>
            <a:pPr lvl="2"/>
            <a:r>
              <a:rPr lang="en-US" noProof="0"/>
              <a:t>Nivå tre</a:t>
            </a:r>
          </a:p>
        </p:txBody>
      </p:sp>
      <p:sp>
        <p:nvSpPr>
          <p:cNvPr id="6" name="Platshållare för innehåll 2"/>
          <p:cNvSpPr>
            <a:spLocks noGrp="1"/>
          </p:cNvSpPr>
          <p:nvPr>
            <p:ph idx="12"/>
          </p:nvPr>
        </p:nvSpPr>
        <p:spPr>
          <a:xfrm>
            <a:off x="746125" y="1731962"/>
            <a:ext cx="2800350" cy="4219576"/>
          </a:xfrm>
        </p:spPr>
        <p:txBody>
          <a:bodyPr/>
          <a:lstStyle>
            <a:lvl1pPr marL="176213" indent="-176213">
              <a:defRPr sz="900" i="0"/>
            </a:lvl1pPr>
            <a:lvl2pPr marL="265113" indent="122238">
              <a:defRPr sz="800" i="0"/>
            </a:lvl2pPr>
            <a:lvl3pPr marL="627063" indent="-180975">
              <a:defRPr sz="700" i="0"/>
            </a:lvl3pPr>
          </a:lstStyle>
          <a:p>
            <a:pPr lvl="0"/>
            <a:r>
              <a:rPr lang="en-US" noProof="0" dirty="0" err="1"/>
              <a:t>Klicka</a:t>
            </a:r>
            <a:r>
              <a:rPr lang="en-US" noProof="0" dirty="0"/>
              <a:t> </a:t>
            </a:r>
            <a:r>
              <a:rPr lang="en-US" noProof="0" dirty="0" err="1"/>
              <a:t>här</a:t>
            </a:r>
            <a:r>
              <a:rPr lang="en-US" noProof="0" dirty="0"/>
              <a:t> </a:t>
            </a:r>
            <a:r>
              <a:rPr lang="en-US" noProof="0" dirty="0" err="1"/>
              <a:t>för</a:t>
            </a:r>
            <a:r>
              <a:rPr lang="en-US" noProof="0" dirty="0"/>
              <a:t> </a:t>
            </a:r>
            <a:r>
              <a:rPr lang="en-US" noProof="0" dirty="0" err="1"/>
              <a:t>att</a:t>
            </a:r>
            <a:r>
              <a:rPr lang="en-US" noProof="0" dirty="0"/>
              <a:t> </a:t>
            </a:r>
            <a:r>
              <a:rPr lang="en-US" noProof="0" dirty="0" err="1"/>
              <a:t>ändra</a:t>
            </a:r>
            <a:r>
              <a:rPr lang="en-US" noProof="0" dirty="0"/>
              <a:t> format </a:t>
            </a:r>
            <a:r>
              <a:rPr lang="en-US" noProof="0" dirty="0" err="1"/>
              <a:t>på</a:t>
            </a:r>
            <a:r>
              <a:rPr lang="en-US" noProof="0" dirty="0"/>
              <a:t> </a:t>
            </a:r>
            <a:r>
              <a:rPr lang="en-US" noProof="0" dirty="0" err="1"/>
              <a:t>bakgrundstexten</a:t>
            </a:r>
            <a:endParaRPr lang="en-US" noProof="0" dirty="0"/>
          </a:p>
          <a:p>
            <a:pPr lvl="1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två</a:t>
            </a:r>
            <a:endParaRPr lang="en-US" noProof="0" dirty="0"/>
          </a:p>
          <a:p>
            <a:pPr lvl="2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tre</a:t>
            </a:r>
            <a:endParaRPr lang="en-US" noProof="0" dirty="0"/>
          </a:p>
        </p:txBody>
      </p:sp>
      <p:sp>
        <p:nvSpPr>
          <p:cNvPr id="7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746125" y="1280159"/>
            <a:ext cx="7621698" cy="451803"/>
          </a:xfrm>
        </p:spPr>
        <p:txBody>
          <a:bodyPr anchor="ctr"/>
          <a:lstStyle>
            <a:lvl1pPr marL="0" indent="0">
              <a:buNone/>
              <a:defRPr sz="1100" b="1" i="1"/>
            </a:lvl1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  <p:sp>
        <p:nvSpPr>
          <p:cNvPr id="8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746125" y="5956184"/>
            <a:ext cx="7617699" cy="503339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16112" indent="-2286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 marL="15363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 marL="18639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17150022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5A0D5-9390-4901-9CE6-05DA020B46FB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E7D8F-80F5-4DD0-A94A-879785D1ABFE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Platshållare för innehåll 2"/>
          <p:cNvSpPr>
            <a:spLocks noGrp="1"/>
          </p:cNvSpPr>
          <p:nvPr>
            <p:ph idx="1"/>
          </p:nvPr>
        </p:nvSpPr>
        <p:spPr>
          <a:xfrm>
            <a:off x="2381693" y="1731962"/>
            <a:ext cx="5981257" cy="421957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</a:lstStyle>
          <a:p>
            <a:pPr lvl="0"/>
            <a:r>
              <a:rPr lang="en-US" noProof="0"/>
              <a:t>Klicka här för att ändra format på bakgrundstexten</a:t>
            </a:r>
          </a:p>
          <a:p>
            <a:pPr lvl="1"/>
            <a:r>
              <a:rPr lang="en-US" noProof="0"/>
              <a:t>Nivå två</a:t>
            </a:r>
          </a:p>
          <a:p>
            <a:pPr lvl="2"/>
            <a:r>
              <a:rPr lang="en-US" noProof="0"/>
              <a:t>Nivå tre</a:t>
            </a:r>
          </a:p>
        </p:txBody>
      </p:sp>
      <p:sp>
        <p:nvSpPr>
          <p:cNvPr id="6" name="Platshållare för innehåll 2"/>
          <p:cNvSpPr>
            <a:spLocks noGrp="1"/>
          </p:cNvSpPr>
          <p:nvPr>
            <p:ph idx="12"/>
          </p:nvPr>
        </p:nvSpPr>
        <p:spPr>
          <a:xfrm>
            <a:off x="746125" y="1731962"/>
            <a:ext cx="1593038" cy="4219576"/>
          </a:xfrm>
        </p:spPr>
        <p:txBody>
          <a:bodyPr/>
          <a:lstStyle>
            <a:lvl1pPr marL="176213" indent="-176213">
              <a:defRPr sz="900" i="0"/>
            </a:lvl1pPr>
            <a:lvl2pPr marL="265113" indent="122238">
              <a:defRPr sz="800" i="0"/>
            </a:lvl2pPr>
            <a:lvl3pPr marL="627063" indent="-180975">
              <a:defRPr sz="700" i="0"/>
            </a:lvl3pPr>
          </a:lstStyle>
          <a:p>
            <a:pPr lvl="0"/>
            <a:r>
              <a:rPr lang="en-US" noProof="0" dirty="0" err="1"/>
              <a:t>Klicka</a:t>
            </a:r>
            <a:r>
              <a:rPr lang="en-US" noProof="0" dirty="0"/>
              <a:t> </a:t>
            </a:r>
            <a:r>
              <a:rPr lang="en-US" noProof="0" dirty="0" err="1"/>
              <a:t>här</a:t>
            </a:r>
            <a:r>
              <a:rPr lang="en-US" noProof="0" dirty="0"/>
              <a:t> </a:t>
            </a:r>
            <a:r>
              <a:rPr lang="en-US" noProof="0" dirty="0" err="1"/>
              <a:t>för</a:t>
            </a:r>
            <a:r>
              <a:rPr lang="en-US" noProof="0" dirty="0"/>
              <a:t> </a:t>
            </a:r>
            <a:r>
              <a:rPr lang="en-US" noProof="0" dirty="0" err="1"/>
              <a:t>att</a:t>
            </a:r>
            <a:r>
              <a:rPr lang="en-US" noProof="0" dirty="0"/>
              <a:t> </a:t>
            </a:r>
            <a:r>
              <a:rPr lang="en-US" noProof="0" dirty="0" err="1"/>
              <a:t>ändra</a:t>
            </a:r>
            <a:r>
              <a:rPr lang="en-US" noProof="0" dirty="0"/>
              <a:t> format </a:t>
            </a:r>
            <a:r>
              <a:rPr lang="en-US" noProof="0" dirty="0" err="1"/>
              <a:t>på</a:t>
            </a:r>
            <a:r>
              <a:rPr lang="en-US" noProof="0" dirty="0"/>
              <a:t> </a:t>
            </a:r>
            <a:r>
              <a:rPr lang="en-US" noProof="0" dirty="0" err="1"/>
              <a:t>bakgrundstexten</a:t>
            </a:r>
            <a:endParaRPr lang="en-US" noProof="0" dirty="0"/>
          </a:p>
          <a:p>
            <a:pPr lvl="1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två</a:t>
            </a:r>
            <a:endParaRPr lang="en-US" noProof="0" dirty="0"/>
          </a:p>
          <a:p>
            <a:pPr lvl="2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tre</a:t>
            </a:r>
            <a:endParaRPr lang="en-US" noProof="0" dirty="0"/>
          </a:p>
        </p:txBody>
      </p:sp>
      <p:sp>
        <p:nvSpPr>
          <p:cNvPr id="7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746125" y="1280159"/>
            <a:ext cx="7621698" cy="451803"/>
          </a:xfrm>
        </p:spPr>
        <p:txBody>
          <a:bodyPr anchor="ctr"/>
          <a:lstStyle>
            <a:lvl1pPr marL="0" indent="0">
              <a:buNone/>
              <a:defRPr sz="1100" b="1" i="1"/>
            </a:lvl1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  <p:sp>
        <p:nvSpPr>
          <p:cNvPr id="8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746125" y="5956184"/>
            <a:ext cx="7617699" cy="503339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16112" indent="-2286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 marL="15363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 marL="18639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76257646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1EBCBB-3EFB-4F7F-9F1B-1DE95349D833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9E7D8F-80F5-4DD0-A94A-879785D1ABFE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4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746125" y="5956184"/>
            <a:ext cx="7617699" cy="503339"/>
          </a:xfrm>
        </p:spPr>
        <p:txBody>
          <a:bodyPr/>
          <a:lstStyle>
            <a:lvl1pPr marL="228600" indent="-22860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16112" indent="-2286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3pPr>
            <a:lvl4pPr marL="15363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4pPr>
            <a:lvl5pPr marL="1863900" indent="-342900">
              <a:buFont typeface="+mj-lt"/>
              <a:buAutoNum type="arabicParenR"/>
              <a:defRPr sz="700">
                <a:solidFill>
                  <a:schemeClr val="tx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746125" y="540543"/>
            <a:ext cx="7643812" cy="71675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/>
              <a:t>Klicka här för att ändra format</a:t>
            </a:r>
          </a:p>
        </p:txBody>
      </p:sp>
      <p:sp>
        <p:nvSpPr>
          <p:cNvPr id="6" name="Platshållare för text 7"/>
          <p:cNvSpPr>
            <a:spLocks noGrp="1"/>
          </p:cNvSpPr>
          <p:nvPr>
            <p:ph type="body" sz="quarter" idx="14"/>
          </p:nvPr>
        </p:nvSpPr>
        <p:spPr>
          <a:xfrm>
            <a:off x="746125" y="1280159"/>
            <a:ext cx="7621698" cy="451803"/>
          </a:xfrm>
        </p:spPr>
        <p:txBody>
          <a:bodyPr anchor="ctr"/>
          <a:lstStyle>
            <a:lvl1pPr marL="0" indent="0">
              <a:buNone/>
              <a:defRPr sz="1100" b="1" i="1"/>
            </a:lvl1pPr>
          </a:lstStyle>
          <a:p>
            <a:pPr lvl="0"/>
            <a:r>
              <a:rPr lang="en-US" noProof="0"/>
              <a:t>Klicka här för att ändra format på bakgrundstexten</a:t>
            </a:r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746125" y="1731962"/>
            <a:ext cx="5981257" cy="421957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</a:lstStyle>
          <a:p>
            <a:pPr lvl="0"/>
            <a:r>
              <a:rPr lang="en-US" noProof="0"/>
              <a:t>Klicka här för att ändra format på bakgrundstexten</a:t>
            </a:r>
          </a:p>
          <a:p>
            <a:pPr lvl="1"/>
            <a:r>
              <a:rPr lang="en-US" noProof="0"/>
              <a:t>Nivå två</a:t>
            </a:r>
          </a:p>
          <a:p>
            <a:pPr lvl="2"/>
            <a:r>
              <a:rPr lang="en-US" noProof="0"/>
              <a:t>Nivå tre</a:t>
            </a:r>
          </a:p>
        </p:txBody>
      </p:sp>
      <p:sp>
        <p:nvSpPr>
          <p:cNvPr id="8" name="Platshållare för innehåll 2"/>
          <p:cNvSpPr>
            <a:spLocks noGrp="1"/>
          </p:cNvSpPr>
          <p:nvPr>
            <p:ph idx="12"/>
          </p:nvPr>
        </p:nvSpPr>
        <p:spPr>
          <a:xfrm>
            <a:off x="6769421" y="1731963"/>
            <a:ext cx="1593038" cy="4219576"/>
          </a:xfrm>
        </p:spPr>
        <p:txBody>
          <a:bodyPr/>
          <a:lstStyle>
            <a:lvl1pPr marL="176213" indent="-176213">
              <a:defRPr sz="900" i="0"/>
            </a:lvl1pPr>
            <a:lvl2pPr marL="265113" indent="122238">
              <a:defRPr sz="800" i="0"/>
            </a:lvl2pPr>
            <a:lvl3pPr marL="627063" indent="-180975">
              <a:defRPr sz="700" i="0"/>
            </a:lvl3pPr>
          </a:lstStyle>
          <a:p>
            <a:pPr lvl="0"/>
            <a:r>
              <a:rPr lang="en-US" noProof="0" dirty="0" err="1"/>
              <a:t>Klicka</a:t>
            </a:r>
            <a:r>
              <a:rPr lang="en-US" noProof="0" dirty="0"/>
              <a:t> </a:t>
            </a:r>
            <a:r>
              <a:rPr lang="en-US" noProof="0" dirty="0" err="1"/>
              <a:t>här</a:t>
            </a:r>
            <a:r>
              <a:rPr lang="en-US" noProof="0" dirty="0"/>
              <a:t> </a:t>
            </a:r>
            <a:r>
              <a:rPr lang="en-US" noProof="0" dirty="0" err="1"/>
              <a:t>för</a:t>
            </a:r>
            <a:r>
              <a:rPr lang="en-US" noProof="0" dirty="0"/>
              <a:t> </a:t>
            </a:r>
            <a:r>
              <a:rPr lang="en-US" noProof="0" dirty="0" err="1"/>
              <a:t>att</a:t>
            </a:r>
            <a:r>
              <a:rPr lang="en-US" noProof="0" dirty="0"/>
              <a:t> </a:t>
            </a:r>
            <a:r>
              <a:rPr lang="en-US" noProof="0" dirty="0" err="1"/>
              <a:t>ändra</a:t>
            </a:r>
            <a:r>
              <a:rPr lang="en-US" noProof="0" dirty="0"/>
              <a:t> format </a:t>
            </a:r>
            <a:r>
              <a:rPr lang="en-US" noProof="0" dirty="0" err="1"/>
              <a:t>på</a:t>
            </a:r>
            <a:r>
              <a:rPr lang="en-US" noProof="0" dirty="0"/>
              <a:t> </a:t>
            </a:r>
            <a:r>
              <a:rPr lang="en-US" noProof="0" dirty="0" err="1"/>
              <a:t>bakgrundstexten</a:t>
            </a:r>
            <a:endParaRPr lang="en-US" noProof="0" dirty="0"/>
          </a:p>
          <a:p>
            <a:pPr lvl="1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två</a:t>
            </a:r>
            <a:endParaRPr lang="en-US" noProof="0" dirty="0"/>
          </a:p>
          <a:p>
            <a:pPr lvl="2"/>
            <a:r>
              <a:rPr lang="en-US" noProof="0" dirty="0" err="1"/>
              <a:t>Nivå</a:t>
            </a:r>
            <a:r>
              <a:rPr lang="en-US" noProof="0" dirty="0"/>
              <a:t> </a:t>
            </a:r>
            <a:r>
              <a:rPr lang="en-US" noProof="0" dirty="0" err="1"/>
              <a:t>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5484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6124" y="1582738"/>
            <a:ext cx="7635875" cy="410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Klicka här för att ändra format på bakgrundstexten</a:t>
            </a:r>
          </a:p>
          <a:p>
            <a:pPr lvl="1"/>
            <a:r>
              <a:rPr lang="en-US" noProof="0"/>
              <a:t>Nivå två</a:t>
            </a:r>
          </a:p>
          <a:p>
            <a:pPr lvl="2"/>
            <a:r>
              <a:rPr lang="en-US" noProof="0"/>
              <a:t>Nivå tre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48600" y="6190446"/>
            <a:ext cx="1130300" cy="21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3200" rIns="91440" bIns="4320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/>
                <a:cs typeface="Arial"/>
              </a:defRPr>
            </a:lvl1pPr>
          </a:lstStyle>
          <a:p>
            <a:pPr>
              <a:defRPr/>
            </a:pPr>
            <a:fld id="{2015A0D5-9390-4901-9CE6-05DA020B46FB}" type="datetime1">
              <a:rPr lang="en-US" noProof="0" smtClean="0"/>
              <a:t>2/9/2017</a:t>
            </a:fld>
            <a:endParaRPr lang="en-US" noProof="0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4550" y="5961846"/>
            <a:ext cx="309700" cy="21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3200" rIns="91440" bIns="4320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/>
                <a:cs typeface="Arial"/>
              </a:defRPr>
            </a:lvl1pPr>
          </a:lstStyle>
          <a:p>
            <a:pPr>
              <a:defRPr/>
            </a:pPr>
            <a:fld id="{E19E7D8F-80F5-4DD0-A94A-879785D1ABFE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540543"/>
            <a:ext cx="7643812" cy="716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Klicka här för att ändra format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75438" y="152400"/>
            <a:ext cx="2316162" cy="776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47625" y="6465888"/>
            <a:ext cx="9242425" cy="392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extruta 1"/>
          <p:cNvSpPr txBox="1"/>
          <p:nvPr userDrawn="1"/>
        </p:nvSpPr>
        <p:spPr>
          <a:xfrm>
            <a:off x="4229100" y="1924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1" r:id="rId6"/>
    <p:sldLayoutId id="2147483669" r:id="rId7"/>
    <p:sldLayoutId id="2147483670" r:id="rId8"/>
  </p:sldLayoutIdLst>
  <p:transition spd="slow"/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 Narrow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 Narrow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 Narrow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 Narrow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 Narrow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 Narrow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 Narrow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 Narrow" charset="0"/>
        </a:defRPr>
      </a:lvl9pPr>
    </p:titleStyle>
    <p:bodyStyle>
      <a:lvl1pPr marL="287338" indent="-287338" algn="l" defTabSz="957263" rtl="0" eaLnBrk="1" fontAlgn="base" hangingPunct="1">
        <a:spcBef>
          <a:spcPct val="2000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130000"/>
        <a:buFont typeface="Times" charset="0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579600" indent="-192088" algn="l" defTabSz="957263" rtl="0" eaLnBrk="1" fontAlgn="base" hangingPunct="1">
        <a:spcBef>
          <a:spcPct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SzPct val="99000"/>
        <a:buChar char="–"/>
        <a:defRPr sz="1200">
          <a:solidFill>
            <a:schemeClr val="accent4">
              <a:lumMod val="75000"/>
              <a:lumOff val="25000"/>
            </a:schemeClr>
          </a:solidFill>
          <a:latin typeface="Arial"/>
          <a:ea typeface="ＭＳ Ｐゴシック" charset="-128"/>
          <a:cs typeface="Arial"/>
        </a:defRPr>
      </a:lvl2pPr>
      <a:lvl3pPr marL="1094400" indent="-228600" algn="l" defTabSz="957263" rtl="0" eaLnBrk="1" fontAlgn="base" hangingPunct="1"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130000"/>
        <a:buFont typeface="Times" charset="0"/>
        <a:buChar char="•"/>
        <a:defRPr sz="1000">
          <a:solidFill>
            <a:schemeClr val="accent4">
              <a:lumMod val="75000"/>
              <a:lumOff val="25000"/>
            </a:schemeClr>
          </a:solidFill>
          <a:latin typeface="Arial"/>
          <a:ea typeface="ＭＳ Ｐゴシック" charset="-128"/>
          <a:cs typeface="Arial"/>
        </a:defRPr>
      </a:lvl3pPr>
      <a:lvl4pPr marL="1422000" indent="-228600" algn="l" defTabSz="957263" rtl="0" eaLnBrk="1" fontAlgn="base" hangingPunct="1">
        <a:spcBef>
          <a:spcPct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Char char="–"/>
        <a:defRPr sz="1600">
          <a:solidFill>
            <a:schemeClr val="tx1">
              <a:lumMod val="50000"/>
              <a:lumOff val="50000"/>
            </a:schemeClr>
          </a:solidFill>
          <a:latin typeface="Arial"/>
          <a:ea typeface="ＭＳ Ｐゴシック" charset="-128"/>
          <a:cs typeface="Arial"/>
        </a:defRPr>
      </a:lvl4pPr>
      <a:lvl5pPr marL="1749600" indent="-228600" algn="l" defTabSz="957263" rtl="0" eaLnBrk="1" fontAlgn="base" hangingPunct="1">
        <a:spcBef>
          <a:spcPct val="20000"/>
        </a:spcBef>
        <a:spcAft>
          <a:spcPts val="0"/>
        </a:spcAft>
        <a:buClr>
          <a:schemeClr val="tx1">
            <a:lumMod val="50000"/>
            <a:lumOff val="50000"/>
          </a:schemeClr>
        </a:buClr>
        <a:buChar char="&gt;"/>
        <a:defRPr sz="1600">
          <a:solidFill>
            <a:schemeClr val="tx1">
              <a:lumMod val="50000"/>
              <a:lumOff val="50000"/>
            </a:schemeClr>
          </a:solidFill>
          <a:latin typeface="Arial"/>
          <a:ea typeface="ＭＳ Ｐゴシック" charset="-128"/>
          <a:cs typeface="Arial"/>
        </a:defRPr>
      </a:lvl5pPr>
      <a:lvl6pPr marL="2568575" indent="-228600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&gt;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025775" indent="-228600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&gt;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82975" indent="-228600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&gt;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40175" indent="-228600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&gt;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532835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MarginalenBank_mall">
  <a:themeElements>
    <a:clrScheme name="Anpassad 1">
      <a:dk1>
        <a:srgbClr val="000000"/>
      </a:dk1>
      <a:lt1>
        <a:srgbClr val="FFFFFF"/>
      </a:lt1>
      <a:dk2>
        <a:srgbClr val="33332E"/>
      </a:dk2>
      <a:lt2>
        <a:srgbClr val="A7A7A7"/>
      </a:lt2>
      <a:accent1>
        <a:srgbClr val="1958BC"/>
      </a:accent1>
      <a:accent2>
        <a:srgbClr val="53AEFF"/>
      </a:accent2>
      <a:accent3>
        <a:srgbClr val="42FF42"/>
      </a:accent3>
      <a:accent4>
        <a:srgbClr val="232323"/>
      </a:accent4>
      <a:accent5>
        <a:srgbClr val="DAB90B"/>
      </a:accent5>
      <a:accent6>
        <a:srgbClr val="942CBA"/>
      </a:accent6>
      <a:hlink>
        <a:srgbClr val="FF0906"/>
      </a:hlink>
      <a:folHlink>
        <a:srgbClr val="FF5925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33332E"/>
        </a:dk2>
        <a:lt2>
          <a:srgbClr val="BFBCAC"/>
        </a:lt2>
        <a:accent1>
          <a:srgbClr val="2175BC"/>
        </a:accent1>
        <a:accent2>
          <a:srgbClr val="CCFF00"/>
        </a:accent2>
        <a:accent3>
          <a:srgbClr val="FFFFFF"/>
        </a:accent3>
        <a:accent4>
          <a:srgbClr val="000000"/>
        </a:accent4>
        <a:accent5>
          <a:srgbClr val="ABBDDA"/>
        </a:accent5>
        <a:accent6>
          <a:srgbClr val="B9E700"/>
        </a:accent6>
        <a:hlink>
          <a:srgbClr val="660066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MarginalenBank_mall</Template>
  <TotalTime>40602</TotalTime>
  <Words>0</Words>
  <Application>Microsoft Office PowerPoint</Application>
  <PresentationFormat>Bildspel på skärmen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Narrow</vt:lpstr>
      <vt:lpstr>Calibri</vt:lpstr>
      <vt:lpstr>Times</vt:lpstr>
      <vt:lpstr>MarginalenBank_mall</vt:lpstr>
      <vt:lpstr>PowerPoint-presentation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Erikab</dc:creator>
  <cp:lastModifiedBy>Johan Walter</cp:lastModifiedBy>
  <cp:revision>2600</cp:revision>
  <cp:lastPrinted>2016-11-16T13:39:54Z</cp:lastPrinted>
  <dcterms:created xsi:type="dcterms:W3CDTF">2013-01-29T21:24:27Z</dcterms:created>
  <dcterms:modified xsi:type="dcterms:W3CDTF">2017-02-09T09:20:22Z</dcterms:modified>
</cp:coreProperties>
</file>