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570" r:id="rId2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93" autoAdjust="0"/>
  </p:normalViewPr>
  <p:slideViewPr>
    <p:cSldViewPr snapToGrid="0">
      <p:cViewPr>
        <p:scale>
          <a:sx n="66" d="100"/>
          <a:sy n="66" d="100"/>
        </p:scale>
        <p:origin x="-2058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38875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74113"/>
            <a:ext cx="2614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437" tIns="50065" rIns="95437" bIns="50065">
            <a:spAutoFit/>
          </a:bodyPr>
          <a:lstStyle/>
          <a:p>
            <a:pPr algn="l" defTabSz="609600">
              <a:lnSpc>
                <a:spcPct val="100000"/>
              </a:lnSpc>
              <a:tabLst>
                <a:tab pos="2381250" algn="l"/>
                <a:tab pos="4819650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09600">
              <a:lnSpc>
                <a:spcPct val="100000"/>
              </a:lnSpc>
              <a:tabLst>
                <a:tab pos="2381250" algn="l"/>
                <a:tab pos="4819650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88400"/>
            <a:ext cx="664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18200" y="8667750"/>
            <a:ext cx="8112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774" tIns="0" rIns="18774" bIns="0" anchor="b"/>
          <a:lstStyle/>
          <a:p>
            <a:pPr algn="r" defTabSz="901700">
              <a:lnSpc>
                <a:spcPct val="100000"/>
              </a:lnSpc>
            </a:pPr>
            <a:fld id="{235EEE06-3024-4946-9F9A-99401AA8AD1D}" type="slidenum">
              <a:rPr lang="en-US" sz="800"/>
              <a:pPr algn="r" defTabSz="901700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498305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38875" y="8596313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74113"/>
            <a:ext cx="2614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437" tIns="50065" rIns="95437" bIns="50065">
            <a:spAutoFit/>
          </a:bodyPr>
          <a:lstStyle/>
          <a:p>
            <a:pPr algn="l" defTabSz="609600">
              <a:lnSpc>
                <a:spcPct val="100000"/>
              </a:lnSpc>
              <a:tabLst>
                <a:tab pos="2381250" algn="l"/>
                <a:tab pos="4819650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09600">
              <a:lnSpc>
                <a:spcPct val="100000"/>
              </a:lnSpc>
              <a:tabLst>
                <a:tab pos="2381250" algn="l"/>
                <a:tab pos="4819650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88400"/>
            <a:ext cx="6640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8200" y="8667750"/>
            <a:ext cx="8112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74" tIns="0" rIns="18774" bIns="0" numCol="1" anchor="b" anchorCtr="0" compatLnSpc="1">
            <a:prstTxWarp prst="textNoShape">
              <a:avLst/>
            </a:prstTxWarp>
          </a:bodyPr>
          <a:lstStyle>
            <a:lvl1pPr algn="r" defTabSz="901700">
              <a:lnSpc>
                <a:spcPct val="100000"/>
              </a:lnSpc>
              <a:defRPr sz="800"/>
            </a:lvl1pPr>
          </a:lstStyle>
          <a:p>
            <a:fld id="{CF6AB194-5C7C-4C34-B298-01A1ABF277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244475"/>
            <a:ext cx="5314950" cy="398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6763" y="4371975"/>
            <a:ext cx="5459412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37" tIns="50065" rIns="95437" bIns="50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2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6A499-C70D-417A-8158-40A5508C2BA8}" type="slidenum">
              <a:rPr lang="en-US"/>
              <a:pPr/>
              <a:t>1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68363" y="295275"/>
            <a:ext cx="5351463" cy="4013200"/>
          </a:xfrm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0438" y="201613"/>
            <a:ext cx="3216275" cy="8174037"/>
          </a:xfrm>
        </p:spPr>
        <p:txBody>
          <a:bodyPr lIns="94844" tIns="47422" rIns="94844" bIns="47422"/>
          <a:lstStyle/>
          <a:p>
            <a:pPr>
              <a:buFontTx/>
              <a:buNone/>
            </a:pPr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520825"/>
            <a:ext cx="7940675" cy="357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5" name="AutoShape 7"/>
          <p:cNvSpPr>
            <a:spLocks noChangeArrowheads="1"/>
          </p:cNvSpPr>
          <p:nvPr/>
        </p:nvSpPr>
        <p:spPr bwMode="gray">
          <a:xfrm>
            <a:off x="442913" y="906463"/>
            <a:ext cx="1433512" cy="352425"/>
          </a:xfrm>
          <a:prstGeom prst="roundRect">
            <a:avLst>
              <a:gd name="adj" fmla="val 18750"/>
            </a:avLst>
          </a:prstGeom>
          <a:solidFill>
            <a:srgbClr val="0097ED"/>
          </a:solidFill>
          <a:ln w="6350" algn="ctr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Times New Roman" pitchFamily="18" charset="0"/>
              </a:rPr>
              <a:t>Apache</a:t>
            </a:r>
            <a:endParaRPr lang="en-US" sz="1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56782" name="AutoShape 14"/>
          <p:cNvSpPr>
            <a:spLocks noChangeArrowheads="1"/>
          </p:cNvSpPr>
          <p:nvPr/>
        </p:nvSpPr>
        <p:spPr bwMode="gray">
          <a:xfrm>
            <a:off x="2438400" y="890588"/>
            <a:ext cx="2743200" cy="352425"/>
          </a:xfrm>
          <a:prstGeom prst="roundRect">
            <a:avLst>
              <a:gd name="adj" fmla="val 18750"/>
            </a:avLst>
          </a:prstGeom>
          <a:solidFill>
            <a:srgbClr val="FDC204"/>
          </a:solidFill>
          <a:ln w="6350" algn="ctr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Times New Roman" pitchFamily="18" charset="0"/>
              </a:rPr>
              <a:t>Software</a:t>
            </a:r>
            <a:endParaRPr lang="en-US" sz="1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56785" name="AutoShape 17"/>
          <p:cNvSpPr>
            <a:spLocks noChangeArrowheads="1"/>
          </p:cNvSpPr>
          <p:nvPr/>
        </p:nvSpPr>
        <p:spPr bwMode="gray">
          <a:xfrm>
            <a:off x="5675313" y="889000"/>
            <a:ext cx="1411287" cy="350838"/>
          </a:xfrm>
          <a:prstGeom prst="roundRect">
            <a:avLst>
              <a:gd name="adj" fmla="val 18750"/>
            </a:avLst>
          </a:prstGeom>
          <a:solidFill>
            <a:srgbClr val="FF6600"/>
          </a:solidFill>
          <a:ln w="6350" algn="ctr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DDDDDD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Times New Roman" pitchFamily="18" charset="0"/>
              </a:rPr>
              <a:t>Foundation</a:t>
            </a:r>
            <a:endParaRPr lang="en-US" sz="1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presentationwhite.10.5.06">
  <a:themeElements>
    <a:clrScheme name="ciscopresentationwhite.10.5.06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iscopresentationwhite.10.5.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scopresentationwhite.10.5.06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ciscopresentationwhite.10.5.06</Template>
  <TotalTime>849</TotalTime>
  <Pages>28</Pages>
  <Words>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ciscopresentationwhite.10.5.06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Cisco's Risk Universe</dc:title>
  <dc:subject>Guide for Creating Powerpoint Presentations</dc:subject>
  <dc:creator>Cisco Systems, Inc.</dc:creator>
  <cp:lastModifiedBy>Yegor Kozlov</cp:lastModifiedBy>
  <cp:revision>67</cp:revision>
  <cp:lastPrinted>1999-01-27T00:54:54Z</cp:lastPrinted>
  <dcterms:created xsi:type="dcterms:W3CDTF">2006-10-11T17:40:04Z</dcterms:created>
  <dcterms:modified xsi:type="dcterms:W3CDTF">2011-11-22T11:01:51Z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set Type">
    <vt:lpwstr>Research</vt:lpwstr>
  </property>
  <property fmtid="{D5CDD505-2E9C-101B-9397-08002B2CF9AE}" pid="3" name="Abstract">
    <vt:lpwstr>Cisco created this universe of risks in 22 categories, ranging from operational and legal risks to regulatory, tax, and M&amp;amp;A risks. </vt:lpwstr>
  </property>
  <property fmtid="{D5CDD505-2E9C-101B-9397-08002B2CF9AE}" pid="4" name="Language">
    <vt:lpwstr>English</vt:lpwstr>
  </property>
  <property fmtid="{D5CDD505-2E9C-101B-9397-08002B2CF9AE}" pid="5" name="Publish Date">
    <vt:lpwstr>2007-10-05T00:00:00Z</vt:lpwstr>
  </property>
  <property fmtid="{D5CDD505-2E9C-101B-9397-08002B2CF9AE}" pid="6" name="Target Audience Region List">
    <vt:lpwstr>All Regions</vt:lpwstr>
  </property>
  <property fmtid="{D5CDD505-2E9C-101B-9397-08002B2CF9AE}" pid="7" name="Document ID">
    <vt:lpwstr>27963</vt:lpwstr>
  </property>
  <property fmtid="{D5CDD505-2E9C-101B-9397-08002B2CF9AE}" pid="8" name="Target Audience Meta Segment">
    <vt:lpwstr>All Meta Segments</vt:lpwstr>
  </property>
  <property fmtid="{D5CDD505-2E9C-101B-9397-08002B2CF9AE}" pid="9" name="Target Audience Revenue Size List">
    <vt:lpwstr>All Revenue Sizes</vt:lpwstr>
  </property>
  <property fmtid="{D5CDD505-2E9C-101B-9397-08002B2CF9AE}" pid="10" name="Author0">
    <vt:lpwstr>Spagnuolo, Roseanne</vt:lpwstr>
  </property>
  <property fmtid="{D5CDD505-2E9C-101B-9397-08002B2CF9AE}" pid="11" name="Catalog Number">
    <vt:lpwstr>1</vt:lpwstr>
  </property>
  <property fmtid="{D5CDD505-2E9C-101B-9397-08002B2CF9AE}" pid="12" name="Program Topic Category List">
    <vt:lpwstr>Risk Management,Risk Assessment,Risk Assesment Process</vt:lpwstr>
  </property>
  <property fmtid="{D5CDD505-2E9C-101B-9397-08002B2CF9AE}" pid="13" name="Across the Board Topic Category List">
    <vt:lpwstr>Risk Management</vt:lpwstr>
  </property>
  <property fmtid="{D5CDD505-2E9C-101B-9397-08002B2CF9AE}" pid="14" name="Research Includes Case Studies">
    <vt:lpwstr>0</vt:lpwstr>
  </property>
  <property fmtid="{D5CDD505-2E9C-101B-9397-08002B2CF9AE}" pid="15" name="Program">
    <vt:lpwstr>ADR</vt:lpwstr>
  </property>
  <property fmtid="{D5CDD505-2E9C-101B-9397-08002B2CF9AE}" pid="16" name="Number of Pages">
    <vt:lpwstr>1</vt:lpwstr>
  </property>
  <property fmtid="{D5CDD505-2E9C-101B-9397-08002B2CF9AE}" pid="17" name="Target Audience Industry List">
    <vt:lpwstr>All Industries</vt:lpwstr>
  </property>
  <property fmtid="{D5CDD505-2E9C-101B-9397-08002B2CF9AE}" pid="18" name="Research Type">
    <vt:lpwstr>Executive Summary</vt:lpwstr>
  </property>
  <property fmtid="{D5CDD505-2E9C-101B-9397-08002B2CF9AE}" pid="19" name="Web Publish Date">
    <vt:lpwstr>2007-10-15T00:00:00Z</vt:lpwstr>
  </property>
  <property fmtid="{D5CDD505-2E9C-101B-9397-08002B2CF9AE}" pid="20" name="Keywords0">
    <vt:lpwstr/>
  </property>
  <property fmtid="{D5CDD505-2E9C-101B-9397-08002B2CF9AE}" pid="21" name="Other Information">
    <vt:lpwstr/>
  </property>
  <property fmtid="{D5CDD505-2E9C-101B-9397-08002B2CF9AE}" pid="22" name="Profile Company List">
    <vt:lpwstr/>
  </property>
  <property fmtid="{D5CDD505-2E9C-101B-9397-08002B2CF9AE}" pid="23" name="Profile Company Industry List">
    <vt:lpwstr/>
  </property>
  <property fmtid="{D5CDD505-2E9C-101B-9397-08002B2CF9AE}" pid="24" name="Profile Company Region List">
    <vt:lpwstr/>
  </property>
  <property fmtid="{D5CDD505-2E9C-101B-9397-08002B2CF9AE}" pid="25" name="Parent Document">
    <vt:lpwstr/>
  </property>
  <property fmtid="{D5CDD505-2E9C-101B-9397-08002B2CF9AE}" pid="26" name="Sub Title">
    <vt:lpwstr/>
  </property>
  <property fmtid="{D5CDD505-2E9C-101B-9397-08002B2CF9AE}" pid="27" name="Profile Company Revenue Size List">
    <vt:lpwstr/>
  </property>
</Properties>
</file>