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0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29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31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9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0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087C-3C5E-4C82-B7D5-7D6D2D47CCD6}" type="datetimeFigureOut">
              <a:rPr lang="de-DE" smtClean="0"/>
              <a:t>02.06.2016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4A96-64D7-4DDD-8639-9297F82D4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6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88956"/>
              </p:ext>
            </p:extLst>
          </p:nvPr>
        </p:nvGraphicFramePr>
        <p:xfrm>
          <a:off x="2032000" y="719666"/>
          <a:ext cx="8128001" cy="321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87538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28110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95635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021590295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106494145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49424634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Header1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Header2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  <a:br>
                        <a:rPr lang="de-DE" dirty="0"/>
                      </a:br>
                      <a:r>
                        <a:rPr lang="de-DE" dirty="0"/>
                        <a:t>e</a:t>
                      </a:r>
                      <a:br>
                        <a:rPr lang="de-DE" dirty="0"/>
                      </a:br>
                      <a:r>
                        <a:rPr lang="de-DE" dirty="0"/>
                        <a:t>a</a:t>
                      </a:r>
                      <a:br>
                        <a:rPr lang="de-DE" dirty="0"/>
                      </a:br>
                      <a:r>
                        <a:rPr lang="de-DE" dirty="0"/>
                        <a:t>d</a:t>
                      </a:r>
                      <a:br>
                        <a:rPr lang="de-DE" dirty="0"/>
                      </a:br>
                      <a:r>
                        <a:rPr lang="de-DE" dirty="0"/>
                        <a:t>e</a:t>
                      </a:r>
                      <a:br>
                        <a:rPr lang="de-DE" dirty="0"/>
                      </a:br>
                      <a:r>
                        <a:rPr lang="de-DE" dirty="0"/>
                        <a:t>r</a:t>
                      </a:r>
                      <a:br>
                        <a:rPr lang="de-DE" dirty="0"/>
                      </a:br>
                      <a:r>
                        <a:rPr lang="de-DE" dirty="0"/>
                        <a:t>3</a:t>
                      </a:r>
                    </a:p>
                  </a:txBody>
                  <a:tcPr marL="137160" marR="137160" marT="137160" marB="137160" vert="vert27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Lorem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Ipsum</a:t>
                      </a:r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dolor sit</a:t>
                      </a:r>
                    </a:p>
                  </a:txBody>
                  <a:tcPr marL="137160" marR="137160" marT="137160" marB="137160">
                    <a:lnL w="762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amet, consetetur</a:t>
                      </a:r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10521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/>
                        <a:t>sadipscing elitr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sed diam nonumy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de-DE" dirty="0"/>
                        <a:t>eirmod </a:t>
                      </a:r>
                    </a:p>
                  </a:txBody>
                  <a:tcPr vert="vert270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dirty="0" err="1"/>
                        <a:t>tempor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invidunt</a:t>
                      </a:r>
                      <a:r>
                        <a:rPr lang="fr-FR" dirty="0"/>
                        <a:t> ut </a:t>
                      </a:r>
                      <a:r>
                        <a:rPr lang="fr-FR" dirty="0" err="1"/>
                        <a:t>labore</a:t>
                      </a:r>
                      <a:r>
                        <a:rPr lang="fr-FR" dirty="0"/>
                        <a:t> et </a:t>
                      </a:r>
                      <a:r>
                        <a:rPr lang="fr-FR" dirty="0" err="1"/>
                        <a:t>dolore</a:t>
                      </a:r>
                      <a:r>
                        <a:rPr lang="fr-FR" dirty="0"/>
                        <a:t> magna </a:t>
                      </a:r>
                      <a:r>
                        <a:rPr lang="fr-FR" dirty="0" err="1"/>
                        <a:t>aliquyam</a:t>
                      </a:r>
                      <a:endParaRPr lang="de-DE" dirty="0"/>
                    </a:p>
                  </a:txBody>
                  <a:tcP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de-DE" dirty="0"/>
                        <a:t>erat, sed diam voluptua. At vero eos et accusam et justo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4294552125"/>
                  </a:ext>
                </a:extLst>
              </a:tr>
              <a:tr h="690034">
                <a:tc rowSpan="2">
                  <a:txBody>
                    <a:bodyPr/>
                    <a:lstStyle/>
                    <a:p>
                      <a:r>
                        <a:rPr lang="de-DE" dirty="0"/>
                        <a:t>duo dolores et 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Stet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7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clita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kasd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gubergren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no sea takimata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sanctus 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Lorem ipsum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3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dolor sit amet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consetetur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sadipscing elitr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sed diam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5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53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Beeker</dc:creator>
  <cp:lastModifiedBy>Andreas Beeker</cp:lastModifiedBy>
  <cp:revision>6</cp:revision>
  <dcterms:created xsi:type="dcterms:W3CDTF">2016-05-25T21:49:52Z</dcterms:created>
  <dcterms:modified xsi:type="dcterms:W3CDTF">2016-06-01T23:20:07Z</dcterms:modified>
</cp:coreProperties>
</file>