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98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D066-0AA5-4A5A-A92A-364C565911F0}" type="datetimeFigureOut">
              <a:rPr lang="en-US" smtClean="0"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47171-C85D-489C-B687-BDE1109830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#_ftn1"/><Relationship Id="rId2" Type="http://schemas.openxmlformats.org/officeDocument/2006/relationships/hyperlink" Target="#_ftn1"/><Relationship Id="rId1" Type="http://schemas.openxmlformats.org/officeDocument/2006/relationships/slideLayout" Target="../slideLayouts/slideLayout1.xml"/><Relationship Id="rId6" Type="http://schemas.openxmlformats.org/officeDocument/2006/relationships/hyperlink" Target="#_ftnref1"/><Relationship Id="rId5" Type="http://schemas.openxmlformats.org/officeDocument/2006/relationships/hyperlink" Target="#_ftnref1"/><Relationship Id="rId4" Type="http://schemas.openxmlformats.org/officeDocument/2006/relationships/hyperlink" Target="http://tika.apach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1620" y="3236214"/>
          <a:ext cx="6080760" cy="385572"/>
        </p:xfrm>
        <a:graphic>
          <a:graphicData uri="http://schemas.openxmlformats.org/drawingml/2006/table">
            <a:tbl>
              <a:tblPr/>
              <a:tblGrid>
                <a:gridCol w="2026920"/>
                <a:gridCol w="202692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1 Col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2 Col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Times New Roman"/>
                          <a:cs typeface="Times New Roman"/>
                        </a:rPr>
                        <a:t>Row 2 Col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Row 2 Col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3089275" y="1720850"/>
            <a:ext cx="2914650" cy="425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text box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Footnote appears here</a:t>
            </a:r>
            <a:r>
              <a:rPr kumimoji="0" lang="en-US" sz="1100" b="0" i="0" u="sng" strike="noStrike" cap="none" normalizeH="0" baseline="30000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2"/>
              </a:rPr>
              <a:t>[</a:t>
            </a:r>
            <a:r>
              <a:rPr kumimoji="0" lang="en-US" sz="1100" b="0" i="0" u="sng" strike="noStrike" cap="none" normalizeH="0" baseline="30000" smtClean="0" bmk="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3"/>
              </a:rPr>
              <a:t>1]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Bold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italic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underline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superscript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100" b="0" i="0" u="none" strike="noStrike" cap="none" normalizeH="0" baseline="-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subscript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list: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1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2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Bullet 3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numbered list: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1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2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Number bullet 3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Keyword1 Keyword2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4"/>
              </a:rPr>
              <a:t>This is a hyperlink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Subject is here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Suddenly some Japanese text: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S Mincho" pitchFamily="49" charset="-128"/>
              </a:rPr>
              <a:t>ゾルゲと尾崎、淡々と最期</a:t>
            </a: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S Gothic"/>
              </a:rPr>
              <a:t>（ＧＨＱ）</a:t>
            </a:r>
            <a:endParaRPr kumimoji="0" lang="ja-JP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And then some Gothic text:</a:t>
            </a: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𐌲𐌿𐍄𐌹𐍃𐌺</a:t>
            </a:r>
            <a:endParaRPr kumimoji="0" lang="ja-JP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Here is a citation:</a:t>
            </a: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(Kramer)</a:t>
            </a: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9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1 This is a caption for Figure 1</a:t>
            </a: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1 column 1</a:t>
            </a: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2 column 1</a:t>
            </a: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1 column 2</a:t>
            </a: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Row 2 column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ja-JP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en-US" altLang="ja-JP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457200"/>
            <a:ext cx="3017838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651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sng" strike="noStrike" cap="none" normalizeH="0" baseline="30000" smtClean="0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5"/>
              </a:rPr>
              <a:t>[</a:t>
            </a:r>
            <a:r>
              <a:rPr kumimoji="0" lang="en-US" sz="1000" b="0" i="0" u="sng" strike="noStrike" cap="none" normalizeH="0" baseline="30000" smtClean="0" bmk="">
                <a:ln>
                  <a:noFill/>
                </a:ln>
                <a:solidFill>
                  <a:srgbClr val="80008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  <a:hlinkClick r:id="rId6"/>
              </a:rPr>
              <a:t>1]</a:t>
            </a: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This is a footnote.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McCandless</dc:creator>
  <cp:lastModifiedBy>Michael McCandless</cp:lastModifiedBy>
  <cp:revision>1</cp:revision>
  <dcterms:created xsi:type="dcterms:W3CDTF">2011-09-05T13:54:41Z</dcterms:created>
  <dcterms:modified xsi:type="dcterms:W3CDTF">2011-09-05T13:55:23Z</dcterms:modified>
</cp:coreProperties>
</file>