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ABB6-D5EF-4A50-BAB5-FC38E89EF519}" type="datetimeFigureOut">
              <a:rPr lang="nl-BE" smtClean="0"/>
              <a:t>28/08/2009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A81C-3BAB-4140-AF67-C7D43CC10F4C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Hello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World</a:t>
            </a:r>
            <a:endParaRPr lang="nl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bart</dc:creator>
  <cp:lastModifiedBy>bart</cp:lastModifiedBy>
  <cp:revision>1</cp:revision>
  <dcterms:created xsi:type="dcterms:W3CDTF">2009-08-28T08:16:21Z</dcterms:created>
  <dcterms:modified xsi:type="dcterms:W3CDTF">2009-08-28T08:16:45Z</dcterms:modified>
</cp:coreProperties>
</file>