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igs" ContentType="application/vnd.openxmlformats-package.digital-signature-origin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6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8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3AEB-0594-47B0-9362-2C9F7E6CB23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9CC3-7696-44E1-829A-2EEC00BA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URI="#idPackageObject" Type="http://www.w3.org/2000/09/xmldsig#Object">
      <DigestMethod Algorithm="http://www.w3.org/2000/09/xmldsig#sha1"/>
      <DigestValue>eYJI+cerrZO6KfCFQx8sk62kaZI=</DigestValue>
    </Reference>
    <Reference URI="#idOfficeObject" Type="http://www.w3.org/2000/09/xmldsig#Object">
      <DigestMethod Algorithm="http://www.w3.org/2000/09/xmldsig#sha1"/>
      <DigestValue>BS318OT0gyh3tyhFDakVdjVLWrM=</DigestValue>
    </Reference>
    <Reference URI="#idSignedProperties" Type="http://uri.etsi.org/01903#SignedProperties">
      <Transforms>
        <Transform Algorithm="http://www.w3.org/TR/2001/REC-xml-c14n-20010315"/>
      </Transforms>
      <DigestMethod Algorithm="http://www.w3.org/2000/09/xmldsig#sha1"/>
      <DigestValue>uM8tu90jcyacuxcUh3qQKLJujyY=</DigestValue>
    </Reference>
  </SignedInfo>
  <SignatureValue>KWzTaTcIVVRDNXDV6xBg89/UpnnmJZqDDgFkoKvtteEKY5w9CrPshMQA9uhGkMG0xwFTkjAWXcO6
wtgizfaIHWhWjDawg7Vynv8oO/aoPGrdbErTBO+BLJLzXEQ3GNlyyYMCrxn+q9Eo1ggqv6Exx0Gi
RHCt+AFcjiSUCvmLr5o=</SignatureValue>
  <KeyInfo>
    <X509Data>
      <X509Certificate>MIID/jCCAuagAwIBAgIQEAAAAAAAWeCXw4gx7baBGDANBgkqhkiG9w0BAQUFADAzMQswCQYDVQQG
EwJCRTETMBEGA1UEAxMKQ2l0aXplbiBDQTEPMA0GA1UEBRMGMjAwNjEyMB4XDTA2MTAwNTAxMTQz
MVoXDTExMDkyNjIzNTk1OVowcTELMAkGA1UEBhMCQkUxIzAhBgNVBAMTGkZyYW5rIENvcm5lbGlz
IChTaWduYXR1cmUpMREwDwYDVQQEEwhDb3JuZWxpczEUMBIGA1UEKhMLRnJhbmsgSGVucmkxFDAS
BgNVBAUTCzc5MTAyNTIwOTkxMIGfMA0GCSqGSIb3DQEBAQUAA4GNADCBiQKBgQCF/MOxjVCtsQ3c
CfnnOmJLvgp9OKfQJHy95/IwxsdoAitUMGnOUvVmhPq5fVXd0RAJtdb+FoKqaRgNiuQZWAS3PUtN
5OhQgYgSZApZhiVcY05HRm6ak03+9t0DwaAe14tMMGatXm5hD0itAvlSMkow6lBGqEfwHU6Sx6mJ
vgIl9QIDAQABo4IBUjCCAU4wRAYDVR0gBD0wOzA5BgdgOAEBAQIBMC4wLAYIKwYBBQUHAgEWIGh0
dHA6Ly9yZXBvc2l0b3J5LmVpZC5iZWxnaXVtLmJlMA4GA1UdDwEB/wQEAwIGQDAfBgNVHSMEGDAW
gBSl/gnOjAV0/+JmWg78J0Cu7s72cDA5BgNVHR8EMjAwMC6gLKAqhihodHRwOi8vY3JsLmVpZC5i
ZWxnaXVtLmJlL2VpZGMyMDA2MTIuY3JsMBEGCWCGSAGG+EIBAQQEAwIFIDBtBggrBgEFBQcBAQRh
MF8wNQYIKwYBBQUHMAKGKWh0dHA6Ly9jZXJ0cy5laWQuYmVsZ2l1bS5iZS9iZWxnaXVtcnMuY3J0
MCYGCCsGAQUFBzABhhpodHRwOi8vb2NzcC5laWQuYmVsZ2l1bS5iZTAYBggrBgEFBQcBAwQMMAow
CAYGBACORgEBMA0GCSqGSIb3DQEBBQUAA4IBAQBZYThKtw4TsThTzB/CGKHpXAg25BlUp0lcSavI
gzdYZde9R1MYiExNZ/BGwyoHK70Jdx0Z6qt7IL9cLJBiU0znFM1p0+IOWJOoaz12nu6aETiG6pXg
RcdTuRBDZZgKbfXjKOrjYRaeu4jlvFfPR71ZQzSRFGeUNF2YHlEWiJiahoThFOiTI/C/f2OnH7aE
H0+DGDcK/ZsTG1Ypo4Oi85KOmCb6zZ3o6s2PbdgJ0XFMPRRDAhqE0fW9njmYQq3dPoKgi5t7Ed7p
dxCgOfxkwSkj6wgdfNJhnL/UUghaVc71SAOwiYQ9gmkVxK42OcaUS6OBSc6pZ8NqMRsNx0+ljgVZ
</X509Certificate>
    </X509Data>
  </KeyInfo>
  <Object xmlns:mdssi="http://schemas.openxmlformats.org/package/2006/digital-signature" Id="idPackageObject">
    <Manifest>
      <Reference URI="/ppt/slideLayouts/slideLayout4.xml?ContentType=application/vnd.openxmlformats-officedocument.presentationml.slideLayout+xml">
        <DigestMethod Algorithm="http://www.w3.org/2000/09/xmldsig#sha1"/>
        <DigestValue>OWHJjn4HbiVQ9CocC2Nyn9YgOpk=</DigestValue>
      </Reference>
      <Reference URI="/ppt/slideLayouts/slideLayout6.xml?ContentType=application/vnd.openxmlformats-officedocument.presentationml.slideLayout+xml">
        <DigestMethod Algorithm="http://www.w3.org/2000/09/xmldsig#sha1"/>
        <DigestValue>+Lv6nR3Huc8FOG9cgvRzFglVIdM=</DigestValue>
      </Reference>
      <Reference URI="/ppt/slideLayouts/slideLayout2.xml?ContentType=application/vnd.openxmlformats-officedocument.presentationml.slideLayout+xml">
        <DigestMethod Algorithm="http://www.w3.org/2000/09/xmldsig#sha1"/>
        <DigestValue>NgqNUp0dOjSqxIZ+oXEfpoe8iVA=</DigestValue>
      </Reference>
      <Reference URI="/ppt/slideLayouts/slideLayout9.xml?ContentType=application/vnd.openxmlformats-officedocument.presentationml.slideLayout+xml">
        <DigestMethod Algorithm="http://www.w3.org/2000/09/xmldsig#sha1"/>
        <DigestValue>bedp9SarSUECI9EvXEjZpLmuQcA=</DigestValue>
      </Reference>
      <Reference URI="/ppt/slideLayouts/slideLayout1.xml?ContentType=application/vnd.openxmlformats-officedocument.presentationml.slideLayout+xml">
        <DigestMethod Algorithm="http://www.w3.org/2000/09/xmldsig#sha1"/>
        <DigestValue>8TP3jY+TC/pG111LK9Wtp/DFypY=</DigestValue>
      </Reference>
      <Reference URI="/ppt/slideLayouts/slideLayout7.xml?ContentType=application/vnd.openxmlformats-officedocument.presentationml.slideLayout+xml">
        <DigestMethod Algorithm="http://www.w3.org/2000/09/xmldsig#sha1"/>
        <DigestValue>Pp979/70aj+J59OvjzsFg7/W4RI=</DigestValue>
      </Reference>
      <Reference URI="/ppt/slideMasters/slideMaster1.xml?ContentType=application/vnd.openxmlformats-officedocument.presentationml.slideMaster+xml">
        <DigestMethod Algorithm="http://www.w3.org/2000/09/xmldsig#sha1"/>
        <DigestValue>OjBY/8e+0iJ+ZAMLUfdhKsksbt0=</DigestValue>
      </Reference>
      <Reference URI="/ppt/slideLayouts/slideLayout8.xml?ContentType=application/vnd.openxmlformats-officedocument.presentationml.slideLayout+xml">
        <DigestMethod Algorithm="http://www.w3.org/2000/09/xmldsig#sha1"/>
        <DigestValue>h/zBWwgi/whsHIFuZcu3jdC4GRA=</DigestValue>
      </Reference>
      <Reference URI="/ppt/slideLayouts/slideLayout5.xml?ContentType=application/vnd.openxmlformats-officedocument.presentationml.slideLayout+xml">
        <DigestMethod Algorithm="http://www.w3.org/2000/09/xmldsig#sha1"/>
        <DigestValue>uDhwwyi5LZEHRgPAvKBTwiZ6Uuw=</DigestValue>
      </Reference>
      <Reference URI="/ppt/slideLayouts/slideLayout3.xml?ContentType=application/vnd.openxmlformats-officedocument.presentationml.slideLayout+xml">
        <DigestMethod Algorithm="http://www.w3.org/2000/09/xmldsig#sha1"/>
        <DigestValue>Mz7+sgugLuhF0wyd4OkEm0SlNkg=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+KD8pHGlVNJPI+I95cbpy+fh3x4=</DigestValue>
      </Reference>
      <Reference URI="/ppt/presentation.xml?ContentType=application/vnd.openxmlformats-officedocument.presentationml.presentation.main+xml">
        <DigestMethod Algorithm="http://www.w3.org/2000/09/xmldsig#sha1"/>
        <DigestValue>76e+4KxyRkkDpnpnRMEWkDXVKlQ=</DigestValue>
      </Reference>
      <Reference URI="/ppt/viewProps.xml?ContentType=application/vnd.openxmlformats-officedocument.presentationml.viewProps+xml">
        <DigestMethod Algorithm="http://www.w3.org/2000/09/xmldsig#sha1"/>
        <DigestValue>908jgfJ67MIM0X3rNrpoPPPWNog=</DigestValue>
      </Reference>
      <Reference URI="/ppt/theme/theme1.xml?ContentType=application/vnd.openxmlformats-officedocument.theme+xml">
        <DigestMethod Algorithm="http://www.w3.org/2000/09/xmldsig#sha1"/>
        <DigestValue>jo0uFSZMMT/QvqqF4m3E5BqShR4=</DigestValue>
      </Reference>
      <Reference URI="/ppt/slides/slide1.xml?ContentType=application/vnd.openxmlformats-officedocument.presentationml.slide+xml">
        <DigestMethod Algorithm="http://www.w3.org/2000/09/xmldsig#sha1"/>
        <DigestValue>cs7JNhLxUgMib6nxzmrFIoKzbQE=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ayDZ4O/H7xDYw/zYeT2ZA6cH8F8=</DigestValue>
      </Reference>
      <Reference URI="/ppt/presProps.xml?ContentType=application/vnd.openxmlformats-officedocument.presentationml.presProps+xml">
        <DigestMethod Algorithm="http://www.w3.org/2000/09/xmldsig#sha1"/>
        <DigestValue>fUmB/XQkKea4zJkIlXWsDufbUZQ=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_rels/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Y4xwN4sffvEqfZ8Jv9at7OGSPhE=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SourceId="rId3"/>
            <mdssi:RelationshipReference SourceId="rId2"/>
            <mdssi:RelationshipReference SourceId="rId1"/>
            <mdssi:RelationshipReference SourceId="rId6"/>
            <mdssi:RelationshipReference SourceId="rId5"/>
            <mdssi:RelationshipReference SourceId="rId4"/>
          </Transform>
          <Transform Algorithm="http://www.w3.org/TR/2001/REC-xml-c14n-20010315"/>
        </Transforms>
        <DigestMethod Algorithm="http://www.w3.org/2000/09/xmldsig#sha1"/>
        <DigestValue>ayAMn+NoCayuLE6J6SRT3VXjfZ4=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SourceId="rId8"/>
            <mdssi:RelationshipReference SourceId="rId3"/>
            <mdssi:RelationshipReference SourceId="rId7"/>
            <mdssi:RelationshipReference SourceId="rId12"/>
            <mdssi:RelationshipReference SourceId="rId2"/>
            <mdssi:RelationshipReference SourceId="rId1"/>
            <mdssi:RelationshipReference SourceId="rId6"/>
            <mdssi:RelationshipReference SourceId="rId11"/>
            <mdssi:RelationshipReference SourceId="rId5"/>
            <mdssi:RelationshipReference SourceId="rId10"/>
            <mdssi:RelationshipReference SourceId="rId4"/>
            <mdssi:RelationshipReference SourceId="rId9"/>
          </Transform>
          <Transform Algorithm="http://www.w3.org/TR/2001/REC-xml-c14n-20010315"/>
        </Transforms>
        <DigestMethod Algorithm="http://www.w3.org/2000/09/xmldsig#sha1"/>
        <DigestValue>FKAuz83PS8d31d6TrfNpQ0KriEI=</DigestValue>
      </Reference>
    </Manifest>
    <SignatureProperties>
      <SignatureProperty Id="idSignatureTime" Target="#idPackageSignature">
        <mdssi:SignatureTime>
          <mdssi:Format>YYYY-MM-DDThh:mm:ssTZD</mdssi:Format>
          <mdssi:Value>2010-09-28T09:13:06Z</mdssi:Value>
        </mdssi:SignatureTime>
      </SignatureProperty>
    </SignatureProperties>
  </Object>
  <Object Id="idOfficeObject">
    <SignatureProperties>
      <SignatureProperty Id="idOfficeV1Details" Target="idPackageSignature">
        <SignatureInfoV1 xmlns="http://schemas.microsoft.com/office/2006/digsig">
          <SetupID/>
          <SignatureText/>
          <SignatureImage/>
          <SignatureComments>Test</SignatureComments>
          <WindowsVersion>6.1</WindowsVersion>
          <OfficeVersion>14.0</OfficeVersion>
          <ApplicationVersion>14.0</ApplicationVersion>
          <Monitors>1</Monitors>
          <HorizontalResolution>1680</HorizontalResolution>
          <VerticalResolution>928</VerticalResolution>
          <ColorDepth>32</ColorDepth>
          <SignatureProviderId>{00000000-0000-0000-0000-000000000000}</SignatureProviderId>
          <SignatureProviderUrl/>
          <SignatureProviderDetails>9</SignatureProviderDetails>
          <ManifestHashAlgorithm>http://www.w3.org/2000/09/xmldsig#sha1</ManifestHashAlgorithm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2010-09-28T09:13:06Z</xd:SigningTime>
          <xd:SigningCertificate>
            <xd:Cert>
              <xd:CertDigest>
                <DigestMethod Algorithm="http://www.w3.org/2000/09/xmldsig#sha1"/>
                <DigestValue>L4WNaAeR8uGOJMVG0cA1wBbnTxY=</DigestValue>
              </xd:CertDigest>
              <xd:IssuerSerial>
                <X509IssuerName>C=BE, CN=Citizen CA, SERIALNUMBER=200612</X509IssuerName>
                <X509SerialNumber>21267647932559078400084294942057726232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  <xd:UnsignedProperties>
        <xd:UnsignedSignatureProperties/>
      </xd:Un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Frank Cornelis</dc:creator>
  <cp:lastModifiedBy>Frank Cornelis</cp:lastModifiedBy>
  <cp:revision>1</cp:revision>
  <dcterms:created xsi:type="dcterms:W3CDTF">2010-09-28T09:11:54Z</dcterms:created>
  <dcterms:modified xsi:type="dcterms:W3CDTF">2010-09-28T09:12:35Z</dcterms:modified>
</cp:coreProperties>
</file>