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87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955-6F26-2D40-A260-5F5C366DA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FB58C-0114-774A-ABF8-C9784C9B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C891-8D87-8A40-BB6D-2FD8CFCE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0AAE-D670-B44D-910D-9A202928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F24B-384A-A744-889C-2A7EA160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563-839A-FB45-95BB-CB25BC9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364C-853D-1740-9D77-C5B35CC3D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A76C-0B36-4F47-B7CB-75AEBC2C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D784-230B-D245-B959-AB73FB39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B90F-7E90-D249-8DE2-997A3E9B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50CFF-6CC3-6142-AB96-37AEE112A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34BB9-D935-A742-A5E9-B60FDD725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A0E1-58A5-6B4D-BE46-9F4C2B8D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A0CA-CBB3-0740-8B87-E40724ED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054A-4D1B-8A47-B707-9CFBCD5E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7C9D-EC53-0947-9722-BA2F0318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E404-A852-E24D-A384-7310C0DD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4444-F357-7541-8F22-199D14F9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D5A1-2590-F148-9AF1-BD92DC2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5B63-C2AA-1E4D-B4CF-F4F59D2E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030B-A404-4E4C-AC31-E039202A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D1636-DAAA-2B4B-AF8B-FE2EE84D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E458-DD22-5345-9A94-E603BDC1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93A0-FF66-5341-969E-4BF9165A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76A3-098C-9A49-8245-E4BF91F9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3444-E0BF-AE46-BABB-743273EC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54DA-E983-5C40-9D5B-8B1940A0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F9C28-9889-1E4E-913B-38D41119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25B3-7399-0E40-8252-DD493F45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4F52-7DD0-634D-BF92-A867157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1958C-728D-7548-9C91-785BA350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2400-D47F-214A-B5BE-802A808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9D5F-3DCE-4946-8B31-50C87171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FCCDC-5C9D-F84F-9543-2B5AD163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5A229-BF68-D240-AA74-A490C971C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6F0A3-D3F5-4741-9A56-FD8EFC39B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F1FB0-FA65-D54D-9CE4-0EDD520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A8841-B13A-4C47-BDFA-4BB5DEF2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654ED-6217-DB42-A0FD-3F4ED5E8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3544-E661-274B-9011-C15C5DC2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4D793-78E2-6748-8BCF-4B0B5BD1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4D98C-D238-B142-BFBC-41CE886B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A2CB4-4925-7E45-98D3-34065B6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AEC04-A3E9-DC49-B582-96FC6319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A7CED-CFE0-0A42-A0FA-A9F94BF8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E5EA2-B2C7-244F-BDE2-223209E8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0C3-7E8C-E34B-93F4-957BF87F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171D-425E-D746-9DA7-2CC994BD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0356-90CA-654B-8A6F-8CE0C5FB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4C1D-58EB-8842-90DF-14032E7E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5BB9-D74A-564B-9FB0-D551837A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1D889-89E7-4A46-BB10-4FF4C01C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EFEC-4F82-1B4D-9934-5E35A7A5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A89B3-DDC4-2249-A464-683E8DFA7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9D5AB-3EA4-5D4C-AD18-F5F4D792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FD349-6374-9F4A-849F-251E4EC6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A432-C560-B640-8C47-99D80598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065F8-511D-4643-95F7-F74EB0D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215D3-8E33-0341-B446-8B08130A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3548-7001-5C42-A01C-D0A93D11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55C3E-5BEE-F940-9F1C-C03465E13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0269-9649-014A-B4C5-9998D48CEC8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23794-64A8-434E-A2F7-4305E04CB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E650-2CB1-A740-BE34-FEF9F20C6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86DC-4537-3A44-963C-4AEB14C4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2BEE2E-4E4D-9F44-A5ED-DCA2C09F9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11582"/>
              </p:ext>
            </p:extLst>
          </p:nvPr>
        </p:nvGraphicFramePr>
        <p:xfrm>
          <a:off x="2032000" y="7196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876">
                  <a:extLst>
                    <a:ext uri="{9D8B030D-6E8A-4147-A177-3AD203B41FA5}">
                      <a16:colId xmlns:a16="http://schemas.microsoft.com/office/drawing/2014/main" val="1130829046"/>
                    </a:ext>
                  </a:extLst>
                </a:gridCol>
                <a:gridCol w="6537124">
                  <a:extLst>
                    <a:ext uri="{9D8B030D-6E8A-4147-A177-3AD203B41FA5}">
                      <a16:colId xmlns:a16="http://schemas.microsoft.com/office/drawing/2014/main" val="7237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is </a:t>
                      </a:r>
                      <a:r>
                        <a:rPr lang="en-US" dirty="0">
                          <a:highlight>
                            <a:srgbClr val="0080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hig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hlight test c</a:t>
                      </a:r>
                      <a:r>
                        <a:rPr lang="en-US" dirty="0">
                          <a:highlight>
                            <a:srgbClr val="00008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082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6F2CBF-3210-E143-95DD-3246BA89196F}"/>
              </a:ext>
            </a:extLst>
          </p:cNvPr>
          <p:cNvSpPr txBox="1"/>
          <p:nvPr/>
        </p:nvSpPr>
        <p:spPr>
          <a:xfrm>
            <a:off x="2032000" y="2176041"/>
            <a:ext cx="379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h</a:t>
            </a:r>
            <a:r>
              <a:rPr lang="en-US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ighl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ight test c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ECF2F-5DC5-E644-BFF6-70339B497F14}"/>
              </a:ext>
            </a:extLst>
          </p:cNvPr>
          <p:cNvSpPr txBox="1"/>
          <p:nvPr/>
        </p:nvSpPr>
        <p:spPr>
          <a:xfrm>
            <a:off x="2032000" y="2718016"/>
            <a:ext cx="113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highl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ight test c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744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2022-12-08T14:17:15Z</dcterms:created>
  <dcterms:modified xsi:type="dcterms:W3CDTF">2022-12-09T13:42:24Z</dcterms:modified>
</cp:coreProperties>
</file>