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E6-43DB-A974-2ED0207C5C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E6-43DB-A974-2ED0207C5C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E6-43DB-A974-2ED0207C5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77968"/>
        <c:axId val="46170064"/>
      </c:barChart>
      <c:catAx>
        <c:axId val="4617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170064"/>
        <c:crosses val="autoZero"/>
        <c:auto val="1"/>
        <c:lblAlgn val="ctr"/>
        <c:lblOffset val="100"/>
        <c:noMultiLvlLbl val="0"/>
      </c:catAx>
      <c:valAx>
        <c:axId val="4617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17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E88B-1F99-4B3F-BDD6-8236FBC6E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CCF3-5B53-4255-B5AD-D175103FA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408B-3249-4F25-8FC5-2C5E280E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883A-7FD6-41B6-BC14-5BFF4B31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C051-8F46-4586-94FB-344EBBE9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73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A973-EF03-4F70-8ECA-C893696B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9FCC8-95CE-4B9B-86CD-DCF88CEC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CCCC-CFB0-4AB9-95CF-939C8A55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3C5F-B260-44EC-B974-BDF1BB37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0896-DFA3-4AF2-A6BF-BB27344A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9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41E92-785C-4624-8B8B-32BFE984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C0BF3-972C-44D7-A52D-C52DDCC8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75A2-7B78-4D85-8083-39DF1126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FD64-CDBA-4F60-8E83-124D0F8B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E4C9-C8AB-485F-B3C3-90055C74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77ED-4E9E-4592-9A8E-BCFB6F8E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5639-E655-4EFD-9F17-2739844D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AD69-3E7A-49F8-A46B-75073938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F902-4610-487C-8FEE-590920EE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D866-AF79-4F49-AB84-AFDC8365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14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D83C-4221-4966-9541-62C711F7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A760B-C43D-4EDD-84E4-2165E09C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CDB1-E3A6-4DB2-9FB4-5F37E0AE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5E6D-6B05-4FB0-8998-53BCAAC4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FDDA-BA7B-420A-BE1A-16020334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9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E6EB-E419-4986-B3C1-4DEE42FB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28F3-9A40-46A6-AF80-6E6C7929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0B47-347E-4FB3-BCBE-195AB58A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75FB-A484-4604-A8E4-93EDCD2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32A3-A70E-44DD-851F-4DAE5D1A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CE8AA-378A-49DF-A4AE-CAD478C0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2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0404-4634-4005-8359-1CA51AAC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2596F-59DF-4FCA-9213-C0D3CD0E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D5316-5036-4B44-A96A-D5CEFCCC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F149-5EA9-4E4F-BEBA-7B3747E52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D8F76-687C-4213-9D04-CEEFD1C07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4F754-87CC-46C7-AD51-6F0AACF7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5E19F-F6AB-481C-A15A-F3EBEE6D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7C82-9AE8-4D33-ADDF-9EA60B6D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63A-D044-4DA2-997D-1A1347CA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E8E04-4A80-42AA-8C86-DC7C806C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0D737-5505-43F7-9DE7-00EA607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7EB7-4E05-4168-9D41-185F63E9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5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B1052-0221-4346-85F3-DB815DF1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CF735-61A1-4230-9ED1-D36AA5A2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3FD31-3E53-463E-A4E2-29F05994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6C99-AE16-4620-87E8-1C488736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D2D8-D861-43AC-AE60-7396DB79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10877-FA0C-43E3-8E4D-5D6AFC25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02AB2-553C-4421-80CC-10636281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A914-5442-49F6-879C-B816AF5F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7E8A-A2BC-46C8-AEC4-DC58544A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2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6B5E-D307-4232-B112-B624795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3C0CA-A1E8-4603-B5EB-BD04E8AEB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6DFC-EA7C-47B0-8EAA-F5455F67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FCC9C-E3F0-42D3-9C51-ADAC204B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5F1C6-2BFD-43A6-99D8-5BA19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431C6-2F2E-49B1-9141-FE9B45D0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95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F15E3-134E-4AFF-981F-F309FD8F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82E0-E2A7-4F60-99D2-37E7D189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6DCF-6477-48F3-8ABE-2329384E5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B334-24AD-4EA4-8A40-1F735CB6DCF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91A3-1A95-410D-A7D2-E714239D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5BF7-5045-4BCD-9CBC-84C5C188E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E650AE-5B24-4997-8C74-12C7A700A25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061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2021-11-23T15:04:25Z</dcterms:created>
  <dcterms:modified xsi:type="dcterms:W3CDTF">2021-11-24T09:47:35Z</dcterms:modified>
</cp:coreProperties>
</file>