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E0EF-13F6-48C3-8EE1-E9E32742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5AE8F-ABEC-49CF-A702-C2FD83B9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386AB-5AAA-4034-9BC4-6F2C6B59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D82C-4B3C-4DC6-B077-F4C7B27A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5826-C773-4B9A-999D-AF8F6C01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5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5E3A-37E4-40B0-A8AF-6E93B014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68EDE-46B1-4233-9572-886D645B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8B8A-9719-4BA2-A9E9-A43D4A2C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BD291-75E0-4F8B-9ADE-DDBD3A91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4D6D-5B86-4A69-9B9D-B2A2CED5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2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5F8BA-EED1-43DB-90A6-5B6655C33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2A14-2DCE-4B19-BA46-3B98DB793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99CB-4641-46FA-B96C-6F4B9B2D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DB68-D62B-40AC-B521-1221348A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D04E-7C51-435D-8BD7-3B7EE335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9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C6AA-8A11-468B-8208-00BE9515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399-190B-47E8-878D-034CA717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57BB-79F3-4FA3-8D08-4DA8B489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550A-05EA-435E-A914-A5A704BD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8894-8E54-4C1F-B36D-4B799663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59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9DFD-4627-4C85-9C41-1D9F4F86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69CEF-72F7-4F75-A522-2BFC1CB51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9B93-5EAF-4998-A7F7-824AA88F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1BDA-7818-48D8-BDA0-11F7188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3B4F-A25B-4404-A115-B1D4F7AC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09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593C-A1C7-4BD3-8C33-3B97184D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5086-271C-435B-B32B-DCED6E83B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DA25-A516-452E-A971-7828AF1FB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4CAC6-44EF-482C-9F46-54659E73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3B994-619C-42A0-8091-6A039D6E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4553-1C41-4476-BBF2-F0051C37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1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A854-2ED4-448B-AA80-57081478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991FB-F961-4CA9-B2D8-12DD0477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F0B67-924E-4EF5-93EA-34538EF4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B2375-2BE4-4381-95D5-642BDDB03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E144-7015-4B33-AACD-A8DB2F2DC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8B3DD-3750-4CD8-8467-E8B1CB41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2F990-54A2-44CE-AC9B-9412E398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DE714-703F-43E2-A3B3-1A9EA5B6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71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6C41-6E93-4D54-8E0C-6D3C87A0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98A27-A7BE-4C9C-BFBD-C4718EFF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A63E9-E5E3-4699-907F-8BF384B7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FA736-CC9D-4640-9450-534AC005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3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21665-3734-4502-A4D4-32C3DD8D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AFBAE-1D04-404B-9992-F4761130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8E66D-D901-459E-B312-D70FC7DE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8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8A60-E7A3-43E7-AB2F-75890495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FB49-68EF-4A3D-B531-1D6B3773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8D6E-960D-442A-B27D-A9CC4D34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B75E-341E-4A9B-92E0-29F49DE8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B0A12-F488-4846-BAC7-14F5AFF9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097A8-1EC5-41EB-A42B-B05628B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79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3461-5160-494A-A73B-E88C1433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7EECD-9925-40F0-815B-FE0763C2A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EB14-C830-4C29-B539-D2F26C5BA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A3982-0AF6-457A-9D30-B00CCF66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F2C6E-70E5-4D33-9CC1-7C234D3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3CC74-F3C0-4AC2-91F4-CC0DC41A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41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2CD7-AF78-47B7-8F31-4C2DD626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1EBC8-F9AC-4381-8B31-238A0E30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1D31E-4D94-4BBF-A66F-3EF66C2B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BC5B-DFA2-4DC9-85D6-0415B7247729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1435-81E1-4212-8834-6DA79FE54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76A0-D2F1-4551-B774-1692C8FF7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FD28-F67B-45ED-B626-B3A4D3A3F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42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le_example_MP4_480_1_5MG_Trim">
            <a:hlinkClick r:id="" action="ppaction://media"/>
            <a:extLst>
              <a:ext uri="{FF2B5EF4-FFF2-40B4-BE49-F238E27FC236}">
                <a16:creationId xmlns:a16="http://schemas.microsoft.com/office/drawing/2014/main" id="{A48A45DC-D4F4-4A17-9406-AF61E7DDE9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</dc:creator>
  <cp:lastModifiedBy>Sergey Dzyuba</cp:lastModifiedBy>
  <cp:revision>2</cp:revision>
  <dcterms:created xsi:type="dcterms:W3CDTF">2021-11-08T19:37:57Z</dcterms:created>
  <dcterms:modified xsi:type="dcterms:W3CDTF">2021-11-09T07:55:13Z</dcterms:modified>
</cp:coreProperties>
</file>