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E909F-4599-491F-AB11-3ED33995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8CD2A3-D626-480D-871E-289EF73F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6521E-660F-4969-9831-40B05CC9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96B218-360F-46FC-A47E-7423C1A3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C957C-BCC8-4646-B0D7-5B55DC8D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74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61F74-787E-4577-A565-9378CE7B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28092-4365-461E-9260-F29D4F35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1856EE-1200-4042-AC3E-07DC28A8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45145-441C-4287-B1D5-9B8F3FF0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3F0CF-ACA1-4AA9-9AC5-6CDA1DBB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78C3CA-E18F-4BD6-BA3C-FAD8D859D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07B05F-420A-47E3-BE3F-86D2F69B6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23B70-DEA9-4562-AB0C-7875A33B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14FFF-5277-41B2-A58E-D2716AC0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8D759-5051-4887-9488-1B33C6C9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66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3E212-1B88-459E-AC4A-ABB30826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B41D5-84C8-4B15-8E2B-8517CEB4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423B11-2ECE-4D4F-85AF-F57B5DCA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09DE7-9705-45D0-8C69-29ED5457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CCF0C-A186-4BD3-85A4-2A243277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2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A4BFA-1F45-4806-B78D-83121C28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E60EA8-4F7E-4A11-8F51-A0121D99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174EE-FEB2-4BCF-B213-13276157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D7E80-5819-4DDD-84F2-79752D6B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E1AE7-FCED-4656-BFCD-C27944D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BD90B-3146-44EC-81D6-F7378B41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CA35D-A694-4420-BAEA-368AB957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FD0F2F-9243-4D0E-933A-2AF73590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BE9B57-DCC6-4DB7-875B-FDD5ED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05AAE-7E6B-4505-BFFE-8BD14BBA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0A27B4-F66B-497C-A7D3-0A40254E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52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AC836-E053-417E-A7DC-FFCDDB1D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255BF-DC00-4E18-8CD4-9328E864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C6FC7C-CF9C-40D2-94C4-366BE703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FC784-567E-4672-9642-2DE96058B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56EA97-BF70-4C00-BF4D-F59776834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2F6676-0ED2-4428-BA57-7908444F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8EC4A4-57F8-4248-B118-318B93D3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C885FF-3677-486C-AD8F-F6AAB7C1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3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329F5-0EEE-4177-B751-19235B52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A2D108-B14A-4B32-BFCF-2494A6AF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C2513D-B0FB-4116-86E0-27675CC6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75A74-51FF-4D6C-908B-DBE18DBD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5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FBE4EE-8E0F-4567-BE5C-6C41D475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254B37-D219-46DB-8E72-CCB4839C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E337BC-32B2-450A-B4F0-E6BE9E2E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A922-9C1D-442D-9FC1-0FA146C3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D158A-9FB1-49C7-9B4D-E8EF1573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61045E-3536-4FFC-9800-15596D02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E25B4B-4779-4C79-91D3-852CB9D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F562D-FB8E-4330-B8B8-A4EEE0FE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3CD6C8-9E19-474C-B907-CFAEA774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5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6F379-3F15-48CD-9286-B0D78457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1AF47-E6CB-4070-9A70-405A483C5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1FFFB-7553-4F0A-B6FE-8DFEB6672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D1100-A376-4D23-B572-96A345FD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E39C27-761D-47DB-BDD3-12D01CFB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66BB6-EE18-4BC2-8282-54DD8F4E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1FAAB0-F9BC-4262-AEE0-7D7709A0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F8CA06-7D00-41AD-A324-7BDB1453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9DC780-F0C4-4791-9F84-239920D9D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DD57-CDCB-4B70-A723-FCB397375A1D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8248DA-64C1-4534-BD60-9CED9981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01F7F5-CAB8-4EE7-92FD-ADA8911FE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8BFE-017F-4505-865A-C6146A7D9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E0C0A-8064-402C-A276-BA6A7A623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52040B-DDE7-422C-8898-6A73D4000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Subtitle</a:t>
            </a:r>
            <a:r>
              <a:rPr lang="fr-FR" dirty="0"/>
              <a:t> 1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85270E47-678A-4D9D-B993-99D5F3F5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86" y="1324605"/>
            <a:ext cx="3465627" cy="8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75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Title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Lebouteiller, Julien</dc:creator>
  <cp:lastModifiedBy>Lebouteiller, Julien</cp:lastModifiedBy>
  <cp:revision>1</cp:revision>
  <dcterms:created xsi:type="dcterms:W3CDTF">2021-11-08T09:17:33Z</dcterms:created>
  <dcterms:modified xsi:type="dcterms:W3CDTF">2021-11-08T09:18:10Z</dcterms:modified>
</cp:coreProperties>
</file>