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DB62-3CAD-094B-8C23-5A06CED31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C3026-D52D-864B-8A3F-BDB18B825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C8A7D-0E2F-B24E-AEAC-F64D1AEE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0B32-42B9-6147-A9DD-703AD6D23B0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7CF70-7C62-6E42-8D8F-62E587BF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CB4F8-5314-D24A-BBF6-BBF98D39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F87F-06AE-2849-8955-3E5403C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0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A92B-DD68-AE41-BD27-02A12961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1CF1D-55AE-8B41-ACB4-1F7CB53BE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1197E-EE21-274A-B8C8-3A60CE94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0B32-42B9-6147-A9DD-703AD6D23B0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838AD-4DA7-DF4F-B4F0-24E70832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7A450-34D4-6A43-B0D1-8036E95D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F87F-06AE-2849-8955-3E5403C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1CC78-22AF-FB4C-82FF-BBEFB922D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9A199-FF46-FD40-A140-165B8AA50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298E4-AB5B-004E-A23D-FB0973F3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0B32-42B9-6147-A9DD-703AD6D23B0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B6EC7-F8EE-054F-8FE3-FA1C2309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03060-AFE1-034C-B71F-3A1AD791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F87F-06AE-2849-8955-3E5403C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146D-5044-9540-B15C-ACF8D64A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9081-76E0-114A-8BBC-B0D3EB08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4A9F-0096-864E-9D4C-3C4EA0B3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0B32-42B9-6147-A9DD-703AD6D23B0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CB0A-B95E-F341-BC4B-FD143876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0BF9-CF36-DA42-9561-D066EF26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F87F-06AE-2849-8955-3E5403C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0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AD12-DF62-D646-811E-B9B3BDA2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3BED-F57F-BE40-9DC3-B146D574D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F0F6-24D1-404D-8388-024446AF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0B32-42B9-6147-A9DD-703AD6D23B0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6E6B2-3A48-4D4A-AB20-BEA7DAB9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EF0F8-DF33-714D-A924-3E2400CC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F87F-06AE-2849-8955-3E5403C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AF57-05ED-F240-808D-012D062B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C89F-05BF-E14B-9057-657986B04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D5205-3D43-D244-B7F8-70C26F97D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38BA3-60DD-F046-BD26-16087631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0B32-42B9-6147-A9DD-703AD6D23B0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20BA7-35A6-7547-908A-91C6C1F8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7F10E-D759-8144-8E53-53561506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F87F-06AE-2849-8955-3E5403C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28DD-B177-B74B-B4DE-F9DCC190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3A508-5033-A74F-A714-7845C5672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8D8-0F56-0248-9DDA-CC25A0087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7DC8A-C74A-6C4B-95DC-65CBEB102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D5CA7-5784-B843-9B86-1239CADEB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8EBD7-1527-1B42-93E7-41A35DFE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0B32-42B9-6147-A9DD-703AD6D23B0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5A3D2-9A26-9D40-A74B-3568E510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BC8B4-769D-A34E-8425-FC7B8E95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F87F-06AE-2849-8955-3E5403C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8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D1AD-1041-7143-941A-25AD04C5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C2F-9108-A24C-BC4B-99E8A3FB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0B32-42B9-6147-A9DD-703AD6D23B0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970E9-5555-C64F-9B73-0B7A5061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E5C36-09CC-D34D-80EC-A16F0BE7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F87F-06AE-2849-8955-3E5403C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1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2EE0A-F7A6-EF46-8B53-0EF8E4A2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0B32-42B9-6147-A9DD-703AD6D23B0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B0957-7C2A-284E-879C-2A5C1E3A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3AE69-2D08-1B44-9408-D320928C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F87F-06AE-2849-8955-3E5403C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9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85D6-2C14-FF41-B98D-8983825F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9D69-2001-F149-B7DF-4D8DC776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0AAC0-044E-0C4D-A910-E3425A642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BF543-49B3-3748-88A8-EB41F953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0B32-42B9-6147-A9DD-703AD6D23B0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6AE09-CA00-1740-8EBB-D1664271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9A128-5F6D-DF42-BA30-06C87A41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F87F-06AE-2849-8955-3E5403C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6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E7F3-EC4B-F24A-8720-59E04AE3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C23AC-DC06-444F-BE62-1C12F23BD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C353A-42F5-8F46-8FE6-4E1D69B52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B33E9-F8DE-1D45-97FE-20DC2D4F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0B32-42B9-6147-A9DD-703AD6D23B0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B8F8B-598F-304C-B9CA-65B73933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9EADD-0A47-0149-9BA1-53D5C623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F87F-06AE-2849-8955-3E5403C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8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09E66-F5B0-8A4E-B11B-2E29D6BB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A1F7B-E918-A042-AF5A-CB23D4F4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1987E-BF73-0543-A31A-FE2F22F9A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D0B32-42B9-6147-A9DD-703AD6D23B09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DB793-E5F9-F94B-9D19-4AFE1CC7E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7C18F-D6A6-5243-8C97-95761B9AA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3F87F-06AE-2849-8955-3E5403C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5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199F-7045-2B45-9FAB-5676C3FAD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remove of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D591D-7212-AC42-A9E4-238ED1348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Copy pasted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C99A8-3762-AD41-AA89-50699D62C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995" y="2722734"/>
            <a:ext cx="1295400" cy="127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EA9FB5-30B3-AE47-A3B9-8DFFCE32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731" y="2722734"/>
            <a:ext cx="12954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remove of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remove of</dc:title>
  <dc:creator>Mate Borcsok</dc:creator>
  <cp:lastModifiedBy>Mate Borcsok</cp:lastModifiedBy>
  <cp:revision>1</cp:revision>
  <dcterms:created xsi:type="dcterms:W3CDTF">2018-09-18T18:46:09Z</dcterms:created>
  <dcterms:modified xsi:type="dcterms:W3CDTF">2018-09-18T18:49:29Z</dcterms:modified>
</cp:coreProperties>
</file>