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6691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6B66B-DD5E-584B-9E4C-5C30ACB39DA9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2988-62BC-CD4F-96D1-94BDE07C16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89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1" y="4400549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 txBox="1">
            <a:spLocks noGrp="1"/>
          </p:cNvSpPr>
          <p:nvPr>
            <p:ph type="ftr" idx="11"/>
          </p:nvPr>
        </p:nvSpPr>
        <p:spPr>
          <a:xfrm>
            <a:off x="1" y="8685214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4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8098-2C1F-4A42-A7F6-7C1CA0D7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F6BF8-8FA4-AA49-971F-8C291F576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FBE3-7592-FA43-AF93-4DB36843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4FB4-AB7B-E045-9AF6-1C78D39E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89D6-5D12-A947-9FAC-E409C38D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35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5385-96BE-FB43-B77F-36E2D496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C67E5-2D4C-E543-8246-9DAB9F771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CBE0-7032-1F4A-AFC9-67FB9395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8211-5B75-644D-B1E5-C374CB0C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9C2E-3CF1-B64B-A995-CBE9C91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6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271D3-271A-3F4E-B7E0-9FF9AE9A9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F1B06-C982-704C-BC69-4D9AC502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078E-A1AF-C54C-9C0E-16441CC7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40DD-2387-FD4F-8540-1296FA44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2588-3EAF-0648-9DDD-C5ADC0E9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09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hit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61951" y="4233"/>
            <a:ext cx="11459632" cy="11535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65763" y="1267969"/>
            <a:ext cx="11460479" cy="4888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3513" marR="0" lvl="0" indent="-61912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7461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60120" marR="0" lvl="2" indent="-83819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17320" marR="0" lvl="3" indent="-83819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74520" marR="0" lvl="4" indent="-8382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3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F78E-1B45-494B-AE13-22794DB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1497-A9D5-534A-B7DB-9711BB15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F01F-A437-224C-9694-DBD90223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5DE9-4F08-D745-A073-483192A5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A983-B92A-DE40-9DF6-06B700B6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33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71E3-ED64-E540-8D47-B20D36AB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0604-6079-604F-945A-7DED6CD9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EE5C-B423-0E43-8A7B-40DD16F9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69F7-EFE3-E145-B106-389C46B2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F464-0A13-F645-8033-84C4DEEE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85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4DEA-13B9-E246-AEEC-9A521F54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36F5-20BE-9140-8DA1-702EC6387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FC57F-A39F-5E40-8186-B09FEE35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2E652-6F93-954E-BA2D-544ABA30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AE8C-771A-824C-9904-48E7A4C7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C777-F495-324A-B9FC-10BB4E42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05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E49E-7246-F641-9243-5A20B4CF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FF169-A098-0348-889D-CADFC181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A337B-29B4-6B49-A74F-295B2381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76408-2184-4F43-8841-328AE7A6A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7B48F-13AB-7E4C-A983-10A319F94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AF757-3004-9C4E-936F-BFC4A59F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502BE-F417-A94D-86DF-3B607B0D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4B29-4CA9-3847-AABE-3FBA07CF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38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591E-C96B-8349-BA91-459D8548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F0595-F9CD-0149-A5EE-5F536BBE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76198-A1EE-9D40-85A2-3E31FF67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CF056-672D-7849-AF6D-C2EF4D49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5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B74A5-DBBB-E440-95F4-B22CBA0B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ABDE5-35FD-614C-8580-60C3E215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4C34-6D57-1E4B-BAEB-3D2EB4A2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7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013B-88D3-8B40-9347-A825F9AB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5B38-442A-D246-BDC6-A5CE549F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80792-DB99-EE43-B69C-22EAAC65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EA04F-A096-6546-B329-FAA41953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36205-65E7-F740-A5A0-516F822E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3E833-FDE9-A248-942F-D68899A2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8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C57B-FFD9-8F42-8C47-AAE43B9F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BA4D9-2B50-124D-98C3-85BC0054A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C2B75-4978-194E-90A7-444EC4769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6B18B-DCAE-5B4A-88D8-39B4ED74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949C-E9F3-7242-BEA2-03E52B13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A4845-EA7B-D745-95B9-0F5E144D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49A77-DABC-CB48-AEDD-9EC5A6D7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770E4-E339-9142-B7CB-ABBC8ED6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0AF8-92E5-BE4B-931B-81DF32F2E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7B9E-4AE8-BC46-B834-BB40403335AA}" type="datetimeFigureOut">
              <a:rPr lang="hu-HU" smtClean="0"/>
              <a:t>2018. 11. 20.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2570-527A-C442-A047-70451EB64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A958-CE33-FE48-B2BE-626116844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C696-F2A7-D549-B411-94A83815B0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/>
        <p:spPr>
          <a:xfrm>
            <a:off x="4193219" y="2356454"/>
            <a:ext cx="3890466" cy="237118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5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 Borcsok</dc:creator>
  <cp:lastModifiedBy>Mate Borcsok</cp:lastModifiedBy>
  <cp:revision>3</cp:revision>
  <dcterms:created xsi:type="dcterms:W3CDTF">2018-11-20T10:38:57Z</dcterms:created>
  <dcterms:modified xsi:type="dcterms:W3CDTF">2018-11-20T11:15:47Z</dcterms:modified>
</cp:coreProperties>
</file>