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sigs" ContentType="application/vnd.openxmlformats-package.digital-signature-origin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_xmlsignatures/sig1.xml" ContentType="application/vnd.openxmlformats-package.digital-signature-xmlsignatur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package/2006/relationships/digital-signature/origin" Target="_xmlsignatures/origin.sigs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F4B7-2280-4051-822D-993772840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1D621-630F-49D6-9E9D-B5171ABBE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59F12-E3DF-4636-A76E-2C4F1117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08D2-A9A9-4EDE-9229-7AB7C1A3C77C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046E2-1D8C-4EE8-9ECF-86ED569F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BFFF4-3915-4DA1-AF08-0D7B4A3B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5473-D5EC-44C4-84AF-A44D0FD1B0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73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72CC-F378-4621-A093-FE91AE06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4E314-97AE-4931-B03D-0600BC9DF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12CAC-90DC-4974-8037-5064F027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08D2-A9A9-4EDE-9229-7AB7C1A3C77C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980F-957F-484B-9E12-AC93EA7C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B770F-7488-468B-AAF8-9CA912D6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5473-D5EC-44C4-84AF-A44D0FD1B0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99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4E189-5F37-41F3-BC64-2872B0BA9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F5973-D16D-4B48-9693-389F74086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9FD1B-4072-4E2F-8959-D7942D38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08D2-A9A9-4EDE-9229-7AB7C1A3C77C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BD11-7C5A-4877-AB59-0B855CDE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42A28-64C4-4F67-960F-0BEB036C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5473-D5EC-44C4-84AF-A44D0FD1B0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82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8184-E3E4-4F08-AB82-26B8377A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ABECD-AE16-4689-B185-C326FF68E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FB871-F661-41BA-AF44-489DCF7F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08D2-A9A9-4EDE-9229-7AB7C1A3C77C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45D2-EAE1-402F-A556-613555E2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8DA8B-43C4-45D6-90A1-C588846A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5473-D5EC-44C4-84AF-A44D0FD1B0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8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5E3F-CA2A-4E4E-90C4-541949FF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3BA07-C95C-4FF5-8F3F-ACAA4C1C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22992-1F2B-4644-BB93-5BD8F022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08D2-A9A9-4EDE-9229-7AB7C1A3C77C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4BC78-2349-4D6C-A05E-AA550BBF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2FC3A-5C64-4031-910E-CEDD4E53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5473-D5EC-44C4-84AF-A44D0FD1B0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04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2CF7-FF97-48CD-8E01-AA047E20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B4C1-D49B-4869-AE74-88C78A71A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9C1FF-9494-48EB-8D84-A99B23703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95BC5-A01C-49FF-A002-7FB59282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08D2-A9A9-4EDE-9229-7AB7C1A3C77C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9AAEB-AD48-4B53-855B-33F3EE48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B0235-5959-4D78-9632-C9DBF206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5473-D5EC-44C4-84AF-A44D0FD1B0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61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90A9-D6DD-4FC7-B9D6-2D42C1F4E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D8ECE-407D-4035-9F6C-732002C6E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0BDD0-950F-411C-B7F3-F16714247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07CB9-B39C-4340-80DF-374F8B69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C11AD-E338-41FF-B289-97F66950F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CD12A-2C19-4C4F-A624-929FF9B2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08D2-A9A9-4EDE-9229-7AB7C1A3C77C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08348-C683-41EF-9D47-FD7C43BD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1D463-23B6-4CFD-935E-EEB2627E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5473-D5EC-44C4-84AF-A44D0FD1B0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97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1D64-C9B8-4A0F-9A74-1B5A680D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66077-1B48-4BA1-8EBD-52F4304A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08D2-A9A9-4EDE-9229-7AB7C1A3C77C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B11E3-EDF7-483F-B3D9-6E901584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1AFDC-6C58-4965-8A9C-8DB02254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5473-D5EC-44C4-84AF-A44D0FD1B0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98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0F28D-DFDE-4656-918C-683787633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08D2-A9A9-4EDE-9229-7AB7C1A3C77C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5F03F-CE25-45C9-8D8E-3689B808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83A05-D59A-4905-8081-B0F0E989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5473-D5EC-44C4-84AF-A44D0FD1B0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46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BA76-6D63-4296-A1A4-6ED3EABC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019EC-3AE5-4330-81A6-EA48B3C51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5A5F9-733C-4637-ADD5-DE6C50FC2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9AEA0-077E-47F3-93C8-A5CABA4D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08D2-A9A9-4EDE-9229-7AB7C1A3C77C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54EDA-73A5-4C9F-A9DD-7AA1666B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770EB-A751-4766-A0D8-70F7339F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5473-D5EC-44C4-84AF-A44D0FD1B0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1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3054-D47B-4E37-B7E4-B3FC3E02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38822-89C3-4CE6-84D2-A44D1B6F5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28A06-FCA8-40F2-9220-2E6098A3C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12E32-3BD6-4F15-A7FB-A96B848B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08D2-A9A9-4EDE-9229-7AB7C1A3C77C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FC122-30CC-4E5D-9DAC-273C1CC2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599A9-FEBD-4922-8502-A2A506D6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5473-D5EC-44C4-84AF-A44D0FD1B0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40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FA727-D010-4BB5-A066-A8AE5128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4449F-712F-4788-B026-1F3E367EE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16774-EC5C-447F-B2E7-4545C767B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108D2-A9A9-4EDE-9229-7AB7C1A3C77C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C256A-03CB-4ABD-AE09-45CF67E66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B11CA-4DAA-4A69-BDF5-F0FE021D6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25473-D5EC-44C4-84AF-A44D0FD1B0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CA56-4E3D-47FF-BF0A-1A4882C89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DA20F-349F-4603-8E2F-DCE74F43E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37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_xmlsignatures/_rels/origin.sigs.rels><?xml version="1.0" encoding="UTF-8" standalone="yes"?>
<Relationships xmlns="http://schemas.openxmlformats.org/package/2006/relationships"><Relationship Id="rId1" Type="http://schemas.openxmlformats.org/package/2006/relationships/digital-signature/signature" Target="sig1.xml"/></Relationships>
</file>

<file path=_xmlsignatures/sig1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0/09/xmldsig#rsa-sha1"/>
    <Reference Type="http://www.w3.org/2000/09/xmldsig#Object" URI="#idPackageObject">
      <DigestMethod Algorithm="http://www.w3.org/2000/09/xmldsig#sha1"/>
      <DigestValue>26lsCxYFUWpr/YCnRCdLRxkbnTQ=</DigestValue>
    </Reference>
    <Reference Type="http://www.w3.org/2000/09/xmldsig#Object" URI="#idOfficeObject">
      <DigestMethod Algorithm="http://www.w3.org/2000/09/xmldsig#sha1"/>
      <DigestValue>/zbqzHZOLqexyoLN2rDUPjuaYQc=</DigestValue>
    </Reference>
    <Reference Type="http://uri.etsi.org/01903#SignedProperties" URI="#idSignedProperties">
      <Transforms>
        <Transform Algorithm="http://www.w3.org/TR/2001/REC-xml-c14n-20010315"/>
      </Transforms>
      <DigestMethod Algorithm="http://www.w3.org/2000/09/xmldsig#sha1"/>
      <DigestValue>qDfgt8KwNR3I2y6bJ41QjdPMWjY=</DigestValue>
    </Reference>
  </SignedInfo>
  <SignatureValue>VYFw6CbC++rpJuy1AJCgQkbSTi5S48ooVB2BIYJisW2kzlp/LFORB4/JkG0zZMiRyvGLOH68j7GN
2AR+UInMJhA0FQ070XzraCTxlVNEcY2kcEma6QvyiMmYJ5emRmqG9oETXqz0hwpYRMF5s/Ilbxs1
Fb47TcoOS1UZY4H1t6Q=</SignatureValue>
  <KeyInfo>
    <X509Data>
      <X509Certificate>MIICBzCCAXCgAwIBAgIRAIWLOfWYeS9dlz/scoasGL0wDQYJKoZIhvcNAQEFBQAwDzENMAsGA1UEAwwEVGVzdDAeFw0xNzA2MTQxNTE3MTJaFw0xODA2MTQxNTE3MTJaMA8xDTALBgNVBAMMBFRlc3QwgZ8wDQYJKoZIhvcNAQEBBQADgY0AMIGJAoGBAJOs5YDOaFDbIiPjwaAFnV6IxAWfeOF5NMuxqKNkjh5+WHTsfEtnKvPiLRYaWoFVlBCQIyzY15T/8w9F1WdqhTV/oqnoFwQN2jWdERh3Av7fU4pXhr/qpuST+GiG7DTFA9H5DcQ2yQ37grM1uddVZsBPSxyNBkwsOirs7J5y087TAgMBAAGjYzBhMB0GA1UdDgQWBBS5xOUVBpDbkpUW9b2+Q436A4jW+DAfBgNVHSMEGDAWgBS5xOUVBpDbkpUW9b2+Q436A4jW+DAPBgNVHRMECDAGAQH/AgEAMA4GA1UdDwEB/wQEAwIHgDANBgkqhkiG9w0BAQUFAAOBgQAaVFjFa3kNfdO+eZHy8u+w5bDk5Jllg2pqbrv4itFbBRYq04uUe6FDOPuiahlwnHyZqy+xlKVSaVe+02TSYQiRosC5FUZvOMNS/LlJSNyAi0egRN4pNweVx706ff2fOy0Z6Z1ZvXr1qLYF8Wt9i6D5GEliHfdEMZYhd9iLIyTHuA==</X509Certificate>
    </X509Data>
  </KeyInfo>
  <Object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zU3xVjYU7a1ax8o9OQBgdxm5bvU=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</Transform>
          <Transform Algorithm="http://www.w3.org/TR/2001/REC-xml-c14n-20010315"/>
        </Transforms>
        <DigestMethod Algorithm="http://www.w3.org/2000/09/xmldsig#sha1"/>
        <DigestValue>ayAMn+NoCayuLE6J6SRT3VXjfZ4=</DigestValue>
      </Reference>
      <Reference URI="/ppt/presentation.xml?ContentType=application/vnd.openxmlformats-officedocument.presentationml.presentation.main+xml">
        <DigestMethod Algorithm="http://www.w3.org/2000/09/xmldsig#sha1"/>
        <DigestValue>rKlhpZs9RVed40ihLF+QCsgnnQU=</DigestValue>
      </Reference>
      <Reference URI="/ppt/presProps.xml?ContentType=application/vnd.openxmlformats-officedocument.presentationml.presProps+xml">
        <DigestMethod Algorithm="http://www.w3.org/2000/09/xmldsig#sha1"/>
        <DigestValue>i8AUZV3VfwSbhhR9VAXpK01IW4k=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slideLayout1.xml?ContentType=application/vnd.openxmlformats-officedocument.presentationml.slideLayout+xml">
        <DigestMethod Algorithm="http://www.w3.org/2000/09/xmldsig#sha1"/>
        <DigestValue>4RCNLnW+jmZeSGgMm7OPi/lX/Rk=</DigestValue>
      </Reference>
      <Reference URI="/ppt/slideLayouts/slideLayout10.xml?ContentType=application/vnd.openxmlformats-officedocument.presentationml.slideLayout+xml">
        <DigestMethod Algorithm="http://www.w3.org/2000/09/xmldsig#sha1"/>
        <DigestValue>ZiLbPRl+CrI1NaV5stgXEzryoKE=</DigestValue>
      </Reference>
      <Reference URI="/ppt/slideLayouts/slideLayout11.xml?ContentType=application/vnd.openxmlformats-officedocument.presentationml.slideLayout+xml">
        <DigestMethod Algorithm="http://www.w3.org/2000/09/xmldsig#sha1"/>
        <DigestValue>5E/f8TW0XafyEXnncUMBZmt94iA=</DigestValue>
      </Reference>
      <Reference URI="/ppt/slideLayouts/slideLayout2.xml?ContentType=application/vnd.openxmlformats-officedocument.presentationml.slideLayout+xml">
        <DigestMethod Algorithm="http://www.w3.org/2000/09/xmldsig#sha1"/>
        <DigestValue>rI36D8l4DI2i0yXk2x5v1D1jgYQ=</DigestValue>
      </Reference>
      <Reference URI="/ppt/slideLayouts/slideLayout3.xml?ContentType=application/vnd.openxmlformats-officedocument.presentationml.slideLayout+xml">
        <DigestMethod Algorithm="http://www.w3.org/2000/09/xmldsig#sha1"/>
        <DigestValue>nbmMxHpTOJKVuXSr2mAAKeB+ams=</DigestValue>
      </Reference>
      <Reference URI="/ppt/slideLayouts/slideLayout4.xml?ContentType=application/vnd.openxmlformats-officedocument.presentationml.slideLayout+xml">
        <DigestMethod Algorithm="http://www.w3.org/2000/09/xmldsig#sha1"/>
        <DigestValue>A7LSNlD6z/12FOZejgSCeVZmiMM=</DigestValue>
      </Reference>
      <Reference URI="/ppt/slideLayouts/slideLayout5.xml?ContentType=application/vnd.openxmlformats-officedocument.presentationml.slideLayout+xml">
        <DigestMethod Algorithm="http://www.w3.org/2000/09/xmldsig#sha1"/>
        <DigestValue>tohTHmuZtQ1/HbBhkrKAhHabIGw=</DigestValue>
      </Reference>
      <Reference URI="/ppt/slideLayouts/slideLayout6.xml?ContentType=application/vnd.openxmlformats-officedocument.presentationml.slideLayout+xml">
        <DigestMethod Algorithm="http://www.w3.org/2000/09/xmldsig#sha1"/>
        <DigestValue>lZouw8HUBiWabLj7FKHOYSSxGH0=</DigestValue>
      </Reference>
      <Reference URI="/ppt/slideLayouts/slideLayout7.xml?ContentType=application/vnd.openxmlformats-officedocument.presentationml.slideLayout+xml">
        <DigestMethod Algorithm="http://www.w3.org/2000/09/xmldsig#sha1"/>
        <DigestValue>c3JThfhAUabyE16JStboTLLzUV4=</DigestValue>
      </Reference>
      <Reference URI="/ppt/slideLayouts/slideLayout8.xml?ContentType=application/vnd.openxmlformats-officedocument.presentationml.slideLayout+xml">
        <DigestMethod Algorithm="http://www.w3.org/2000/09/xmldsig#sha1"/>
        <DigestValue>neU3YkXuHslEX7myEnxQc4kRH+s=</DigestValue>
      </Reference>
      <Reference URI="/ppt/slideLayouts/slideLayout9.xml?ContentType=application/vnd.openxmlformats-officedocument.presentationml.slideLayout+xml">
        <DigestMethod Algorithm="http://www.w3.org/2000/09/xmldsig#sha1"/>
        <DigestValue>VNj8fBwaW/9VrHNtdjKF0pykkPg=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</Transform>
          <Transform Algorithm="http://www.w3.org/TR/2001/REC-xml-c14n-20010315"/>
        </Transforms>
        <DigestMethod Algorithm="http://www.w3.org/2000/09/xmldsig#sha1"/>
        <DigestValue>FKAuz83PS8d31d6TrfNpQ0KriEI=</DigestValue>
      </Reference>
      <Reference URI="/ppt/slideMasters/slideMaster1.xml?ContentType=application/vnd.openxmlformats-officedocument.presentationml.slideMaster+xml">
        <DigestMethod Algorithm="http://www.w3.org/2000/09/xmldsig#sha1"/>
        <DigestValue>LgMhVOMaDS7qUMr1wsi3rJHr17I=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Y4xwN4sffvEqfZ8Jv9at7OGSPhE=</DigestValue>
      </Reference>
      <Reference URI="/ppt/slides/slide1.xml?ContentType=application/vnd.openxmlformats-officedocument.presentationml.slide+xml">
        <DigestMethod Algorithm="http://www.w3.org/2000/09/xmldsig#sha1"/>
        <DigestValue>ljFKU3Tk5tKdEplgLvbX6s/4hS4=</DigestValue>
      </Reference>
      <Reference URI="/ppt/tableStyles.xml?ContentType=application/vnd.openxmlformats-officedocument.presentationml.tableStyles+xml">
        <DigestMethod Algorithm="http://www.w3.org/2000/09/xmldsig#sha1"/>
        <DigestValue>Sb/RPtAhmbAEvwoBmllvEndY2SY=</DigestValue>
      </Reference>
      <Reference URI="/ppt/theme/theme1.xml?ContentType=application/vnd.openxmlformats-officedocument.theme+xml">
        <DigestMethod Algorithm="http://www.w3.org/2000/09/xmldsig#sha1"/>
        <DigestValue>XsFql9L9nmdz7ZkPcTGwtypBJ7E=</DigestValue>
      </Reference>
      <Reference URI="/ppt/viewProps.xml?ContentType=application/vnd.openxmlformats-officedocument.presentationml.viewProps+xml">
        <DigestMethod Algorithm="http://www.w3.org/2000/09/xmldsig#sha1"/>
        <DigestValue>iOwVmftdzwlv2X/qBwyPBqANdb8=</DigestValue>
      </Reference>
    </Manifest>
    <SignatureProperties>
      <SignatureProperty Id="idSignatureTime" Target="#idPackageSignature">
        <mdssi:SignatureTime xmlns:mdssi="http://schemas.openxmlformats.org/package/2006/digital-signature">
          <mdssi:Format>YYYY-MM-DDThh:mm:ssTZD</mdssi:Format>
          <mdssi:Value>2018-06-10T09:00:54Z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>Purpose for signing</SignatureComments>
          <WindowsVersion>6.1</WindowsVersion>
          <OfficeVersion>16.0.9330/14</OfficeVersion>
          <ApplicationVersion>16.0.9330</ApplicationVersion>
          <Monitors>1</Monitors>
          <HorizontalResolution>3840</HorizontalResolution>
          <VerticalResolution>2160</VerticalResolution>
          <ColorDepth>32</ColorDepth>
          <SignatureProviderId>{00000000-0000-0000-0000-000000000000}</SignatureProviderId>
          <SignatureProviderUrl/>
          <SignatureProviderDetails>9</SignatureProviderDetails>
          <SignatureType>1</SignatureType>
        </SignatureInfoV1>
        <SignatureInfoV2 xmlns="http://schemas.microsoft.com/office/2006/digsig">
          <Address1/>
          <Address2/>
        </SignatureInfoV2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2018-06-10T09:00:54Z</xd:SigningTime>
          <xd:SigningCertificate>
            <xd:Cert>
              <xd:CertDigest>
                <DigestMethod Algorithm="http://www.w3.org/2000/09/xmldsig#sha1"/>
                <DigestValue>fKCu/CVpDS45W4cvflX6/YzpzUQ=</DigestValue>
              </xd:CertDigest>
              <xd:IssuerSerial>
                <X509IssuerName>CN=Test</X509IssuerName>
                <X509SerialNumber>177510228258165601471237357323147811005</X509SerialNumber>
              </xd:IssuerSerial>
            </xd:Cert>
          </xd:SigningCertificate>
          <xd:SignaturePolicyIdentifier>
            <xd:SignaturePolicyImplied/>
          </xd:SignaturePolicyIdentifier>
          <xd:SignatureProductionPlace>
            <xd:City/>
            <xd:StateOrProvince/>
            <xd:PostalCode/>
            <xd:CountryName/>
          </xd:SignatureProductionPlace>
          <xd:SignerRole>
            <xd:ClaimedRoles>
              <xd:ClaimedRole>SuperDuper-Reviewer</xd:ClaimedRole>
            </xd:ClaimedRoles>
          </xd:SignerRole>
        </xd:SignedSignatureProperties>
        <xd:SignedDataObjectProperties>
          <xd:CommitmentTypeIndication>
            <xd:CommitmentTypeId>
              <xd:Identifier>http://uri.etsi.org/01903/v1.2.2#ProofOfOrigin</xd:Identifier>
              <xd:Description>Created and approved this document</xd:Description>
            </xd:CommitmentTypeId>
            <xd:AllSignedDataObjects/>
            <xd:CommitmentTypeQualifiers>
              <xd:CommitmentTypeQualifier>Purpose for signing</xd:CommitmentTypeQualifier>
            </xd:CommitmentTypeQualifiers>
          </xd:CommitmentTypeIndication>
        </xd:SignedDataObjectProperties>
      </xd:SignedProperties>
    </xd:QualifyingProperties>
  </Object>
</Signatur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kiwiwings</dc:creator>
  <cp:lastModifiedBy>kiwiwings</cp:lastModifiedBy>
  <cp:revision>1</cp:revision>
  <dcterms:created xsi:type="dcterms:W3CDTF">2018-06-10T08:59:11Z</dcterms:created>
  <dcterms:modified xsi:type="dcterms:W3CDTF">2018-06-10T08:59:46Z</dcterms:modified>
</cp:coreProperties>
</file>