
<file path=[Content_Types].xml><?xml version="1.0" encoding="utf-8"?>
<Types xmlns="http://schemas.openxmlformats.org/package/2006/content-types">
  <Override PartName="/ppt/slideLayouts/slideLayout8.xml" ContentType="application/vnd.openxmlformats-officedocument.presentationml.slideLayout+xml"/>
  <Override PartName="/ppt/slides/slide29.xml" ContentType="application/vnd.openxmlformats-officedocument.presentationml.slide+xml"/>
  <Override PartName="/ppt/notesSlides/notesSlide22.xml" ContentType="application/vnd.openxmlformats-officedocument.presentationml.notesSlide+xml"/>
  <Override PartName="/ppt/notesSlides/notesSlide31.xml" ContentType="application/vnd.openxmlformats-officedocument.presentationml.notesSlide+xml"/>
  <Override PartName="/ppt/slides/slide22.xml" ContentType="application/vnd.openxmlformats-officedocument.presentationml.slide+xml"/>
  <Override PartName="/ppt/slides/slide28.xml" ContentType="application/vnd.openxmlformats-officedocument.presentationml.slide+xml"/>
  <Override PartName="/ppt/notesSlides/notesSlide11.xml" ContentType="application/vnd.openxmlformats-officedocument.presentationml.notesSlide+xml"/>
  <Override PartName="/docProps/app.xml" ContentType="application/vnd.openxmlformats-officedocument.extended-properties+xml"/>
  <Override PartName="/ppt/slides/slide30.xml" ContentType="application/vnd.openxmlformats-officedocument.presentationml.slide+xml"/>
  <Override PartName="/ppt/notesSlides/notesSlide9.xml" ContentType="application/vnd.openxmlformats-officedocument.presentationml.notesSlide+xml"/>
  <Override PartName="/ppt/slides/slide36.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47.xml" ContentType="application/vnd.openxmlformats-officedocument.presentationml.slide+xml"/>
  <Override PartName="/ppt/notesSlides/notesSlide32.xml" ContentType="application/vnd.openxmlformats-officedocument.presentationml.notesSlide+xml"/>
  <Override PartName="/ppt/notesSlides/notesSlide16.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slides/slide23.xml" ContentType="application/vnd.openxmlformats-officedocument.presentationml.slide+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viewProps.xml" ContentType="application/vnd.openxmlformats-officedocument.presentationml.viewProps+xml"/>
  <Override PartName="/ppt/notesSlides/notesSlide15.xml" ContentType="application/vnd.openxmlformats-officedocument.presentationml.notesSlide+xml"/>
  <Override PartName="/ppt/notesSlides/notesSlide4.xml" ContentType="application/vnd.openxmlformats-officedocument.presentationml.notesSlide+xml"/>
  <Override PartName="/ppt/notesSlides/notesSlide41.xml" ContentType="application/vnd.openxmlformats-officedocument.presentationml.notesSlide+xml"/>
  <Override PartName="/ppt/slides/slide13.xml" ContentType="application/vnd.openxmlformats-officedocument.presentationml.slide+xml"/>
  <Override PartName="/ppt/notesSlides/notesSlide23.xml" ContentType="application/vnd.openxmlformats-officedocument.presentationml.notesSlide+xml"/>
  <Override PartName="/ppt/notesSlides/notesSlide17.xml" ContentType="application/vnd.openxmlformats-officedocument.presentationml.notesSlide+xml"/>
  <Override PartName="/ppt/notesSlides/notesSlide35.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13.xml" ContentType="application/vnd.openxmlformats-officedocument.presentationml.notesSlide+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slides/slide43.xml" ContentType="application/vnd.openxmlformats-officedocument.presentationml.slide+xml"/>
  <Override PartName="/ppt/slideLayouts/slideLayout6.xml" ContentType="application/vnd.openxmlformats-officedocument.presentationml.slideLayout+xml"/>
  <Override PartName="/ppt/slides/slide3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notesSlides/notesSlide18.xml" ContentType="application/vnd.openxmlformats-officedocument.presentationml.notesSlide+xml"/>
  <Default Extension="png" ContentType="image/png"/>
  <Override PartName="/ppt/slides/slide27.xml" ContentType="application/vnd.openxmlformats-officedocument.presentationml.slide+xml"/>
  <Override PartName="/docProps/core.xml" ContentType="application/vnd.openxmlformats-package.core-properties+xml"/>
  <Override PartName="/ppt/slides/slide31.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Override PartName="/ppt/notesSlides/notesSlide39.xml" ContentType="application/vnd.openxmlformats-officedocument.presentationml.notesSlide+xml"/>
  <Override PartName="/ppt/notesSlides/notesSlide24.xml" ContentType="application/vnd.openxmlformats-officedocument.presentationml.notesSlide+xml"/>
  <Override PartName="/ppt/slides/slide12.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46.xml" ContentType="application/vnd.openxmlformats-officedocument.presentationml.slide+xml"/>
  <Override PartName="/ppt/notesSlides/notesSlide2.xml" ContentType="application/vnd.openxmlformats-officedocument.presentationml.notesSlide+xml"/>
  <Override PartName="/ppt/notesSlides/notesSlide14.xml" ContentType="application/vnd.openxmlformats-officedocument.presentationml.notesSlide+xml"/>
  <Override PartName="/ppt/notesSlides/notesSlide28.xml" ContentType="application/vnd.openxmlformats-officedocument.presentationml.notesSlide+xml"/>
  <Override PartName="/ppt/theme/theme2.xml" ContentType="application/vnd.openxmlformats-officedocument.theme+xml"/>
  <Override PartName="/ppt/notesSlides/notesSlide27.xml" ContentType="application/vnd.openxmlformats-officedocument.presentationml.notesSlide+xml"/>
  <Override PartName="/ppt/slides/slide2.xml" ContentType="application/vnd.openxmlformats-officedocument.presentationml.slide+xml"/>
  <Override PartName="/ppt/notesSlides/notesSlide25.xml" ContentType="application/vnd.openxmlformats-officedocument.presentationml.notesSlide+xml"/>
  <Override PartName="/ppt/slides/slide35.xml" ContentType="application/vnd.openxmlformats-officedocument.presentationml.slide+xml"/>
  <Override PartName="/ppt/slides/slide42.xml" ContentType="application/vnd.openxmlformats-officedocument.presentationml.slide+xml"/>
  <Override PartName="/ppt/notesSlides/notesSlide40.xml" ContentType="application/vnd.openxmlformats-officedocument.presentationml.notesSlide+xml"/>
  <Override PartName="/ppt/slides/slide45.xml" ContentType="application/vnd.openxmlformats-officedocument.presentationml.slide+xml"/>
  <Override PartName="/ppt/notesSlides/notesSlide34.xml" ContentType="application/vnd.openxmlformats-officedocument.presentationml.notesSlide+xml"/>
  <Override PartName="/ppt/notesSlides/notesSlide38.xml" ContentType="application/vnd.openxmlformats-officedocument.presentationml.notesSlide+xml"/>
  <Override PartName="/ppt/notesSlides/notesSlide21.xml" ContentType="application/vnd.openxmlformats-officedocument.presentationml.notesSlide+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Slides/notesSlide29.xml" ContentType="application/vnd.openxmlformats-officedocument.presentationml.notesSlide+xml"/>
  <Override PartName="/ppt/notesSlides/notesSlide36.xml" ContentType="application/vnd.openxmlformats-officedocument.presentationml.notesSlide+xml"/>
  <Default Extension="xml" ContentType="application/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slides/slide25.xml" ContentType="application/vnd.openxmlformats-officedocument.presentationml.slide+xml"/>
  <Override PartName="/ppt/notesSlides/notesSlide19.xml" ContentType="application/vnd.openxmlformats-officedocument.presentationml.notesSlide+xml"/>
  <Override PartName="/ppt/slides/slide14.xml" ContentType="application/vnd.openxmlformats-officedocument.presentationml.slide+xml"/>
  <Override PartName="/ppt/slides/slide40.xml" ContentType="application/vnd.openxmlformats-officedocument.presentationml.slide+xml"/>
  <Override PartName="/ppt/slides/slide34.xml" ContentType="application/vnd.openxmlformats-officedocument.presentationml.slide+xml"/>
  <Override PartName="/ppt/notesSlides/notesSlide26.xml" ContentType="application/vnd.openxmlformats-officedocument.presentationml.notesSlide+xml"/>
  <Override PartName="/ppt/slides/slide44.xml" ContentType="application/vnd.openxmlformats-officedocument.presentationml.slide+xml"/>
  <Override PartName="/ppt/notesSlides/notesSlide12.xml" ContentType="application/vnd.openxmlformats-officedocument.presentationml.notesSlide+xml"/>
  <Override PartName="/ppt/notesSlides/notesSlide37.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s/slide48.xml" ContentType="application/vnd.openxmlformats-officedocument.presentationml.slide+xml"/>
  <Override PartName="/ppt/theme/theme1.xml" ContentType="application/vnd.openxmlformats-officedocument.theme+xml"/>
  <Override PartName="/ppt/presentation.xml" ContentType="application/vnd.openxmlformats-officedocument.presentationml.presentation.main+xml"/>
  <Override PartName="/ppt/slides/slide5.xml" ContentType="application/vnd.openxmlformats-officedocument.presentationml.slide+xml"/>
  <Override PartName="/ppt/slideLayouts/slideLayout7.xml" ContentType="application/vnd.openxmlformats-officedocument.presentationml.slideLayout+xml"/>
  <Default Extension="jpeg" ContentType="image/jpeg"/>
  <Override PartName="/ppt/notesSlides/notesSlide33.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slideLayouts/slideLayout13.xml" ContentType="application/vnd.openxmlformats-officedocument.presentationml.slideLayout+xml"/>
  <Override PartName="/ppt/slides/slide8.xml" ContentType="application/vnd.openxmlformats-officedocument.presentationml.slide+xml"/>
  <Override PartName="/ppt/slides/slide15.xml" ContentType="application/vnd.openxmlformats-officedocument.presentationml.slide+xml"/>
  <Default Extension="rels" ContentType="application/vnd.openxmlformats-package.relationships+xml"/>
  <Override PartName="/ppt/slides/slide9.xml" ContentType="application/vnd.openxmlformats-officedocument.presentationml.slide+xml"/>
  <Override PartName="/ppt/slides/slide24.xml" ContentType="application/vnd.openxmlformats-officedocument.presentationml.slide+xml"/>
  <Override PartName="/ppt/slides/slide39.xml" ContentType="application/vnd.openxmlformats-officedocument.presentationml.slide+xml"/>
  <Override PartName="/ppt/slides/slide32.xml" ContentType="application/vnd.openxmlformats-officedocument.presentationml.slide+xml"/>
  <Override PartName="/ppt/notesSlides/notesSlide30.xml" ContentType="application/vnd.openxmlformats-officedocument.presentationml.notesSlide+xml"/>
  <Override PartName="/ppt/slides/slide6.xml" ContentType="application/vnd.openxmlformats-officedocument.presentationml.slide+xml"/>
  <Default Extension="pdf" ContentType="application/pdf"/>
  <Default Extension="gif" ContentType="image/gif"/>
  <Override PartName="/ppt/notesSlides/notesSlide20.xml" ContentType="application/vnd.openxmlformats-officedocument.presentationml.notesSlide+xml"/>
  <Override PartName="/ppt/slides/slide16.xml" ContentType="application/vnd.openxmlformats-officedocument.presentationml.slide+xml"/>
  <Override PartName="/ppt/slides/slide38.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r:id="rId1"/>
  </p:sldMasterIdLst>
  <p:notesMasterIdLst>
    <p:notesMasterId r:id="rId50"/>
  </p:notesMasterIdLst>
  <p:sldIdLst>
    <p:sldId id="256" r:id="rId2"/>
    <p:sldId id="300" r:id="rId3"/>
    <p:sldId id="257" r:id="rId4"/>
    <p:sldId id="302" r:id="rId5"/>
    <p:sldId id="303" r:id="rId6"/>
    <p:sldId id="304" r:id="rId7"/>
    <p:sldId id="305" r:id="rId8"/>
    <p:sldId id="306" r:id="rId9"/>
    <p:sldId id="309" r:id="rId10"/>
    <p:sldId id="262" r:id="rId11"/>
    <p:sldId id="277" r:id="rId12"/>
    <p:sldId id="278" r:id="rId13"/>
    <p:sldId id="287" r:id="rId14"/>
    <p:sldId id="313" r:id="rId15"/>
    <p:sldId id="288" r:id="rId16"/>
    <p:sldId id="279" r:id="rId17"/>
    <p:sldId id="280" r:id="rId18"/>
    <p:sldId id="310" r:id="rId19"/>
    <p:sldId id="312" r:id="rId20"/>
    <p:sldId id="261" r:id="rId21"/>
    <p:sldId id="264" r:id="rId22"/>
    <p:sldId id="289" r:id="rId23"/>
    <p:sldId id="290" r:id="rId24"/>
    <p:sldId id="266" r:id="rId25"/>
    <p:sldId id="297" r:id="rId26"/>
    <p:sldId id="311" r:id="rId27"/>
    <p:sldId id="267" r:id="rId28"/>
    <p:sldId id="268" r:id="rId29"/>
    <p:sldId id="269" r:id="rId30"/>
    <p:sldId id="270" r:id="rId31"/>
    <p:sldId id="271" r:id="rId32"/>
    <p:sldId id="272" r:id="rId33"/>
    <p:sldId id="276" r:id="rId34"/>
    <p:sldId id="274" r:id="rId35"/>
    <p:sldId id="291" r:id="rId36"/>
    <p:sldId id="275" r:id="rId37"/>
    <p:sldId id="314" r:id="rId38"/>
    <p:sldId id="315" r:id="rId39"/>
    <p:sldId id="294" r:id="rId40"/>
    <p:sldId id="295" r:id="rId41"/>
    <p:sldId id="296" r:id="rId42"/>
    <p:sldId id="299" r:id="rId43"/>
    <p:sldId id="285" r:id="rId44"/>
    <p:sldId id="284" r:id="rId45"/>
    <p:sldId id="260" r:id="rId46"/>
    <p:sldId id="259" r:id="rId47"/>
    <p:sldId id="292" r:id="rId48"/>
    <p:sldId id="258" r:id="rId49"/>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chemeClr val="tx1"/>
        </a:solidFill>
        <a:latin typeface="Trebuchet MS" pitchFamily="92" charset="0"/>
        <a:ea typeface="+mn-ea"/>
        <a:cs typeface="+mn-cs"/>
      </a:defRPr>
    </a:lvl1pPr>
    <a:lvl2pPr marL="457200" algn="l" rtl="0" eaLnBrk="0" fontAlgn="base" hangingPunct="0">
      <a:spcBef>
        <a:spcPct val="0"/>
      </a:spcBef>
      <a:spcAft>
        <a:spcPct val="0"/>
      </a:spcAft>
      <a:defRPr sz="2000" kern="1200">
        <a:solidFill>
          <a:schemeClr val="tx1"/>
        </a:solidFill>
        <a:latin typeface="Trebuchet MS" pitchFamily="92" charset="0"/>
        <a:ea typeface="+mn-ea"/>
        <a:cs typeface="+mn-cs"/>
      </a:defRPr>
    </a:lvl2pPr>
    <a:lvl3pPr marL="914400" algn="l" rtl="0" eaLnBrk="0" fontAlgn="base" hangingPunct="0">
      <a:spcBef>
        <a:spcPct val="0"/>
      </a:spcBef>
      <a:spcAft>
        <a:spcPct val="0"/>
      </a:spcAft>
      <a:defRPr sz="2000" kern="1200">
        <a:solidFill>
          <a:schemeClr val="tx1"/>
        </a:solidFill>
        <a:latin typeface="Trebuchet MS" pitchFamily="92" charset="0"/>
        <a:ea typeface="+mn-ea"/>
        <a:cs typeface="+mn-cs"/>
      </a:defRPr>
    </a:lvl3pPr>
    <a:lvl4pPr marL="1371600" algn="l" rtl="0" eaLnBrk="0" fontAlgn="base" hangingPunct="0">
      <a:spcBef>
        <a:spcPct val="0"/>
      </a:spcBef>
      <a:spcAft>
        <a:spcPct val="0"/>
      </a:spcAft>
      <a:defRPr sz="2000" kern="1200">
        <a:solidFill>
          <a:schemeClr val="tx1"/>
        </a:solidFill>
        <a:latin typeface="Trebuchet MS" pitchFamily="92" charset="0"/>
        <a:ea typeface="+mn-ea"/>
        <a:cs typeface="+mn-cs"/>
      </a:defRPr>
    </a:lvl4pPr>
    <a:lvl5pPr marL="1828800" algn="l" rtl="0" eaLnBrk="0" fontAlgn="base" hangingPunct="0">
      <a:spcBef>
        <a:spcPct val="0"/>
      </a:spcBef>
      <a:spcAft>
        <a:spcPct val="0"/>
      </a:spcAft>
      <a:defRPr sz="2000" kern="1200">
        <a:solidFill>
          <a:schemeClr val="tx1"/>
        </a:solidFill>
        <a:latin typeface="Trebuchet MS" pitchFamily="92" charset="0"/>
        <a:ea typeface="+mn-ea"/>
        <a:cs typeface="+mn-cs"/>
      </a:defRPr>
    </a:lvl5pPr>
    <a:lvl6pPr marL="2286000" algn="l" defTabSz="457200" rtl="0" eaLnBrk="1" latinLnBrk="0" hangingPunct="1">
      <a:defRPr sz="2000" kern="1200">
        <a:solidFill>
          <a:schemeClr val="tx1"/>
        </a:solidFill>
        <a:latin typeface="Trebuchet MS" pitchFamily="92" charset="0"/>
        <a:ea typeface="+mn-ea"/>
        <a:cs typeface="+mn-cs"/>
      </a:defRPr>
    </a:lvl6pPr>
    <a:lvl7pPr marL="2743200" algn="l" defTabSz="457200" rtl="0" eaLnBrk="1" latinLnBrk="0" hangingPunct="1">
      <a:defRPr sz="2000" kern="1200">
        <a:solidFill>
          <a:schemeClr val="tx1"/>
        </a:solidFill>
        <a:latin typeface="Trebuchet MS" pitchFamily="92" charset="0"/>
        <a:ea typeface="+mn-ea"/>
        <a:cs typeface="+mn-cs"/>
      </a:defRPr>
    </a:lvl7pPr>
    <a:lvl8pPr marL="3200400" algn="l" defTabSz="457200" rtl="0" eaLnBrk="1" latinLnBrk="0" hangingPunct="1">
      <a:defRPr sz="2000" kern="1200">
        <a:solidFill>
          <a:schemeClr val="tx1"/>
        </a:solidFill>
        <a:latin typeface="Trebuchet MS" pitchFamily="92" charset="0"/>
        <a:ea typeface="+mn-ea"/>
        <a:cs typeface="+mn-cs"/>
      </a:defRPr>
    </a:lvl8pPr>
    <a:lvl9pPr marL="3657600" algn="l" defTabSz="457200" rtl="0" eaLnBrk="1" latinLnBrk="0" hangingPunct="1">
      <a:defRPr sz="2000" kern="1200">
        <a:solidFill>
          <a:schemeClr val="tx1"/>
        </a:solidFill>
        <a:latin typeface="Trebuchet MS" pitchFamily="9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useTimings="0">
    <p:present/>
    <p:sldAll/>
    <p:penClr>
      <a:schemeClr val="tx1"/>
    </p:penClr>
  </p:showPr>
  <p:clrMru>
    <a:srgbClr val="27628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p:cViewPr varScale="1">
        <p:scale>
          <a:sx n="107" d="100"/>
          <a:sy n="107" d="100"/>
        </p:scale>
        <p:origin x="-112" y="-1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39" Type="http://schemas.openxmlformats.org/officeDocument/2006/relationships/slide" Target="slides/slide38.xml"/><Relationship Id="rId7" Type="http://schemas.openxmlformats.org/officeDocument/2006/relationships/slide" Target="slides/slide6.xml"/><Relationship Id="rId43" Type="http://schemas.openxmlformats.org/officeDocument/2006/relationships/slide" Target="slides/slide42.xml"/><Relationship Id="rId25" Type="http://schemas.openxmlformats.org/officeDocument/2006/relationships/slide" Target="slides/slide24.xml"/><Relationship Id="rId10" Type="http://schemas.openxmlformats.org/officeDocument/2006/relationships/slide" Target="slides/slide9.xml"/><Relationship Id="rId50" Type="http://schemas.openxmlformats.org/officeDocument/2006/relationships/notesMaster" Target="notesMasters/notesMaster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27" Type="http://schemas.openxmlformats.org/officeDocument/2006/relationships/slide" Target="slides/slide26.xml"/><Relationship Id="rId14" Type="http://schemas.openxmlformats.org/officeDocument/2006/relationships/slide" Target="slides/slide13.xml"/><Relationship Id="rId4" Type="http://schemas.openxmlformats.org/officeDocument/2006/relationships/slide" Target="slides/slide3.xml"/><Relationship Id="rId28" Type="http://schemas.openxmlformats.org/officeDocument/2006/relationships/slide" Target="slides/slide27.xml"/><Relationship Id="rId45" Type="http://schemas.openxmlformats.org/officeDocument/2006/relationships/slide" Target="slides/slide44.xml"/><Relationship Id="rId42" Type="http://schemas.openxmlformats.org/officeDocument/2006/relationships/slide" Target="slides/slide41.xml"/><Relationship Id="rId6" Type="http://schemas.openxmlformats.org/officeDocument/2006/relationships/slide" Target="slides/slide5.xml"/><Relationship Id="rId49" Type="http://schemas.openxmlformats.org/officeDocument/2006/relationships/slide" Target="slides/slide48.xml"/><Relationship Id="rId44" Type="http://schemas.openxmlformats.org/officeDocument/2006/relationships/slide" Target="slides/slide43.xml"/><Relationship Id="rId19" Type="http://schemas.openxmlformats.org/officeDocument/2006/relationships/slide" Target="slides/slide18.xml"/><Relationship Id="rId38" Type="http://schemas.openxmlformats.org/officeDocument/2006/relationships/slide" Target="slides/slide37.xml"/><Relationship Id="rId20" Type="http://schemas.openxmlformats.org/officeDocument/2006/relationships/slide" Target="slides/slide19.xml"/><Relationship Id="rId2" Type="http://schemas.openxmlformats.org/officeDocument/2006/relationships/slide" Target="slides/slide1.xml"/><Relationship Id="rId46" Type="http://schemas.openxmlformats.org/officeDocument/2006/relationships/slide" Target="slides/slide45.xml"/><Relationship Id="rId35" Type="http://schemas.openxmlformats.org/officeDocument/2006/relationships/slide" Target="slides/slide34.xml"/><Relationship Id="rId51" Type="http://schemas.openxmlformats.org/officeDocument/2006/relationships/printerSettings" Target="printerSettings/printerSettings1.bin"/><Relationship Id="rId55" Type="http://schemas.openxmlformats.org/officeDocument/2006/relationships/tableStyles" Target="tableStyles.xml"/><Relationship Id="rId31" Type="http://schemas.openxmlformats.org/officeDocument/2006/relationships/slide" Target="slides/slide30.xml"/><Relationship Id="rId34" Type="http://schemas.openxmlformats.org/officeDocument/2006/relationships/slide" Target="slides/slide33.xml"/><Relationship Id="rId40" Type="http://schemas.openxmlformats.org/officeDocument/2006/relationships/slide" Target="slides/slide39.xml"/><Relationship Id="rId36" Type="http://schemas.openxmlformats.org/officeDocument/2006/relationships/slide" Target="slides/slide35.xml"/><Relationship Id="rId1" Type="http://schemas.openxmlformats.org/officeDocument/2006/relationships/slideMaster" Target="slideMasters/slideMaster1.xml"/><Relationship Id="rId24" Type="http://schemas.openxmlformats.org/officeDocument/2006/relationships/slide" Target="slides/slide23.xml"/><Relationship Id="rId47" Type="http://schemas.openxmlformats.org/officeDocument/2006/relationships/slide" Target="slides/slide46.xml"/><Relationship Id="rId48" Type="http://schemas.openxmlformats.org/officeDocument/2006/relationships/slide" Target="slides/slide47.xml"/><Relationship Id="rId8" Type="http://schemas.openxmlformats.org/officeDocument/2006/relationships/slide" Target="slides/slide7.xml"/><Relationship Id="rId13" Type="http://schemas.openxmlformats.org/officeDocument/2006/relationships/slide" Target="slides/slide12.xml"/><Relationship Id="rId32" Type="http://schemas.openxmlformats.org/officeDocument/2006/relationships/slide" Target="slides/slide31.xml"/><Relationship Id="rId37" Type="http://schemas.openxmlformats.org/officeDocument/2006/relationships/slide" Target="slides/slide36.xml"/><Relationship Id="rId52" Type="http://schemas.openxmlformats.org/officeDocument/2006/relationships/presProps" Target="presProps.xml"/><Relationship Id="rId54" Type="http://schemas.openxmlformats.org/officeDocument/2006/relationships/theme" Target="theme/theme1.xml"/><Relationship Id="rId12" Type="http://schemas.openxmlformats.org/officeDocument/2006/relationships/slide" Target="slides/slide11.xml"/><Relationship Id="rId3" Type="http://schemas.openxmlformats.org/officeDocument/2006/relationships/slide" Target="slides/slide2.xml"/><Relationship Id="rId23" Type="http://schemas.openxmlformats.org/officeDocument/2006/relationships/slide" Target="slides/slide22.xml"/><Relationship Id="rId53" Type="http://schemas.openxmlformats.org/officeDocument/2006/relationships/viewProps" Target="viewProps.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29" Type="http://schemas.openxmlformats.org/officeDocument/2006/relationships/slide" Target="slides/slide28.xml"/><Relationship Id="rId16" Type="http://schemas.openxmlformats.org/officeDocument/2006/relationships/slide" Target="slides/slide15.xml"/><Relationship Id="rId33" Type="http://schemas.openxmlformats.org/officeDocument/2006/relationships/slide" Target="slides/slide32.xml"/><Relationship Id="rId41" Type="http://schemas.openxmlformats.org/officeDocument/2006/relationships/slide" Target="slides/slide40.xml"/><Relationship Id="rId5" Type="http://schemas.openxmlformats.org/officeDocument/2006/relationships/slide" Target="slides/slide4.xml"/><Relationship Id="rId15" Type="http://schemas.openxmlformats.org/officeDocument/2006/relationships/slide" Target="slides/slide14.xml"/><Relationship Id="rId22" Type="http://schemas.openxmlformats.org/officeDocument/2006/relationships/slide" Target="slides/slide21.xml"/><Relationship Id="rId21"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25" charset="0"/>
              </a:defRPr>
            </a:lvl1pPr>
          </a:lstStyle>
          <a:p>
            <a:pPr>
              <a:defRPr/>
            </a:pPr>
            <a:endParaRPr lang="en-US"/>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25" charset="0"/>
              </a:defRPr>
            </a:lvl1pPr>
          </a:lstStyle>
          <a:p>
            <a:pPr>
              <a:defRPr/>
            </a:pPr>
            <a:endParaRPr lang="en-US"/>
          </a:p>
        </p:txBody>
      </p:sp>
      <p:sp>
        <p:nvSpPr>
          <p:cNvPr id="1536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25" charset="0"/>
              </a:defRPr>
            </a:lvl1pPr>
          </a:lstStyle>
          <a:p>
            <a:pPr>
              <a:defRPr/>
            </a:pPr>
            <a:endParaRPr lang="en-US"/>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25" charset="0"/>
              </a:defRPr>
            </a:lvl1pPr>
          </a:lstStyle>
          <a:p>
            <a:pPr>
              <a:defRPr/>
            </a:pPr>
            <a:fld id="{E480A8A4-C23D-445C-8D4C-3BC9ED539E6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25" charset="0"/>
        <a:ea typeface="ＭＳ Ｐゴシック" pitchFamily="92" charset="-128"/>
        <a:cs typeface="ＭＳ Ｐゴシック" pitchFamily="92" charset="-128"/>
      </a:defRPr>
    </a:lvl1pPr>
    <a:lvl2pPr marL="457200" algn="l" rtl="0" eaLnBrk="0" fontAlgn="base" hangingPunct="0">
      <a:spcBef>
        <a:spcPct val="30000"/>
      </a:spcBef>
      <a:spcAft>
        <a:spcPct val="0"/>
      </a:spcAft>
      <a:defRPr sz="1200" kern="1200">
        <a:solidFill>
          <a:schemeClr val="tx1"/>
        </a:solidFill>
        <a:latin typeface="Times" pitchFamily="25" charset="0"/>
        <a:ea typeface="ＭＳ Ｐゴシック" pitchFamily="25" charset="-128"/>
        <a:cs typeface="+mn-cs"/>
      </a:defRPr>
    </a:lvl2pPr>
    <a:lvl3pPr marL="914400" algn="l" rtl="0" eaLnBrk="0" fontAlgn="base" hangingPunct="0">
      <a:spcBef>
        <a:spcPct val="30000"/>
      </a:spcBef>
      <a:spcAft>
        <a:spcPct val="0"/>
      </a:spcAft>
      <a:defRPr sz="1200" kern="1200">
        <a:solidFill>
          <a:schemeClr val="tx1"/>
        </a:solidFill>
        <a:latin typeface="Times" pitchFamily="25" charset="0"/>
        <a:ea typeface="ＭＳ Ｐゴシック" pitchFamily="25" charset="-128"/>
        <a:cs typeface="+mn-cs"/>
      </a:defRPr>
    </a:lvl3pPr>
    <a:lvl4pPr marL="1371600" algn="l" rtl="0" eaLnBrk="0" fontAlgn="base" hangingPunct="0">
      <a:spcBef>
        <a:spcPct val="30000"/>
      </a:spcBef>
      <a:spcAft>
        <a:spcPct val="0"/>
      </a:spcAft>
      <a:defRPr sz="1200" kern="1200">
        <a:solidFill>
          <a:schemeClr val="tx1"/>
        </a:solidFill>
        <a:latin typeface="Times" pitchFamily="25" charset="0"/>
        <a:ea typeface="ＭＳ Ｐゴシック" pitchFamily="25" charset="-128"/>
        <a:cs typeface="+mn-cs"/>
      </a:defRPr>
    </a:lvl4pPr>
    <a:lvl5pPr marL="1828800" algn="l" rtl="0" eaLnBrk="0" fontAlgn="base" hangingPunct="0">
      <a:spcBef>
        <a:spcPct val="30000"/>
      </a:spcBef>
      <a:spcAft>
        <a:spcPct val="0"/>
      </a:spcAft>
      <a:defRPr sz="1200" kern="1200">
        <a:solidFill>
          <a:schemeClr val="tx1"/>
        </a:solidFill>
        <a:latin typeface="Times" pitchFamily="25" charset="0"/>
        <a:ea typeface="ＭＳ Ｐゴシック" pitchFamily="2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CBEDBB30-7A66-4127-9AA7-66DB232F9520}" type="slidenum">
              <a:rPr lang="en-US">
                <a:latin typeface="Times" pitchFamily="92" charset="0"/>
              </a:rPr>
              <a:pPr/>
              <a:t>1</a:t>
            </a:fld>
            <a:endParaRPr lang="en-US">
              <a:latin typeface="Times" pitchFamily="92" charset="0"/>
            </a:endParaRPr>
          </a:p>
        </p:txBody>
      </p:sp>
      <p:sp>
        <p:nvSpPr>
          <p:cNvPr id="17411" name="Rectangle 2"/>
          <p:cNvSpPr>
            <a:spLocks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r>
              <a:rPr lang="en-US">
                <a:latin typeface="Times" pitchFamily="92" charset="0"/>
              </a:rPr>
              <a:t>Hello crowd, welcome. Introduce self.</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7A5C5AA-B118-4B62-A7EB-24F7A858DB46}" type="slidenum">
              <a:rPr lang="en-US">
                <a:latin typeface="Times" pitchFamily="92" charset="0"/>
              </a:rPr>
              <a:pPr/>
              <a:t>11</a:t>
            </a:fld>
            <a:endParaRPr lang="en-US">
              <a:latin typeface="Times" pitchFamily="92" charset="0"/>
            </a:endParaRPr>
          </a:p>
        </p:txBody>
      </p:sp>
      <p:sp>
        <p:nvSpPr>
          <p:cNvPr id="36867" name="Rectangle 2"/>
          <p:cNvSpPr>
            <a:spLocks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a:latin typeface="Times" pitchFamily="92" charset="0"/>
              </a:rPr>
              <a:t>Monitoring is a critical component of tuning your server. </a:t>
            </a:r>
          </a:p>
          <a:p>
            <a:pPr eaLnBrk="1" hangingPunct="1"/>
            <a:endParaRPr lang="en-US">
              <a:latin typeface="Times" pitchFamily="92" charset="0"/>
            </a:endParaRPr>
          </a:p>
          <a:p>
            <a:pPr eaLnBrk="1" hangingPunct="1"/>
            <a:r>
              <a:rPr lang="en-US">
                <a:latin typeface="Times" pitchFamily="92" charset="0"/>
              </a:rPr>
              <a:t>Observation -- Is everything allright?</a:t>
            </a:r>
          </a:p>
          <a:p>
            <a:pPr eaLnBrk="1" hangingPunct="1"/>
            <a:r>
              <a:rPr lang="en-US">
                <a:latin typeface="Times" pitchFamily="92" charset="0"/>
              </a:rPr>
              <a:t>Extrapolation -- Gather data for future performance estimate</a:t>
            </a:r>
          </a:p>
          <a:p>
            <a:pPr eaLnBrk="1" hangingPunct="1"/>
            <a:r>
              <a:rPr lang="en-US">
                <a:latin typeface="Times" pitchFamily="92" charset="0"/>
              </a:rPr>
              <a:t>Signaling -- Something is going wrong and we want to know about it. </a:t>
            </a:r>
          </a:p>
          <a:p>
            <a:pPr eaLnBrk="1" hangingPunct="1"/>
            <a:r>
              <a:rPr lang="en-US">
                <a:latin typeface="Times" pitchFamily="92" charset="0"/>
              </a:rPr>
              <a:t>Testing -- How will this configuration change affect performance?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22902A9-754B-4BCD-85D4-6EA23B9908C9}" type="slidenum">
              <a:rPr lang="en-US">
                <a:latin typeface="Times" pitchFamily="92" charset="0"/>
              </a:rPr>
              <a:pPr/>
              <a:t>12</a:t>
            </a:fld>
            <a:endParaRPr lang="en-US">
              <a:latin typeface="Times" pitchFamily="92" charset="0"/>
            </a:endParaRPr>
          </a:p>
        </p:txBody>
      </p:sp>
      <p:sp>
        <p:nvSpPr>
          <p:cNvPr id="38915" name="Rectangle 2"/>
          <p:cNvSpPr>
            <a:spLocks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a:latin typeface="Times" pitchFamily="92" charset="0"/>
              </a:rPr>
              <a:t>Click to apache.org</a:t>
            </a:r>
          </a:p>
          <a:p>
            <a:pPr eaLnBrk="1" hangingPunct="1"/>
            <a:r>
              <a:rPr lang="en-US">
                <a:latin typeface="Times" pitchFamily="92" charset="0"/>
              </a:rPr>
              <a:t>Discuss status page</a:t>
            </a:r>
          </a:p>
          <a:p>
            <a:pPr eaLnBrk="1" hangingPunct="1"/>
            <a:r>
              <a:rPr lang="en-US">
                <a:latin typeface="Times" pitchFamily="92" charset="0"/>
              </a:rPr>
              <a:t>point at one or two data points</a:t>
            </a:r>
          </a:p>
          <a:p>
            <a:pPr eaLnBrk="1" hangingPunct="1"/>
            <a:r>
              <a:rPr lang="en-US">
                <a:latin typeface="Times" pitchFamily="92" charset="0"/>
              </a:rPr>
              <a:t>Part of most default installs</a:t>
            </a:r>
          </a:p>
          <a:p>
            <a:pPr eaLnBrk="1" hangingPunct="1"/>
            <a:r>
              <a:rPr lang="en-US">
                <a:latin typeface="Times" pitchFamily="92" charset="0"/>
              </a:rPr>
              <a:t>Not switched on, see manual on how to enable</a:t>
            </a:r>
          </a:p>
          <a:p>
            <a:pPr eaLnBrk="1" hangingPunct="1"/>
            <a:r>
              <a:rPr lang="en-US">
                <a:latin typeface="Times" pitchFamily="92" charset="0"/>
              </a:rPr>
              <a:t>Control access so you can see it but others can’t.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74A4E96D-F38A-4A3D-9D21-5F17126EAF49}" type="slidenum">
              <a:rPr lang="en-US">
                <a:latin typeface="Times" pitchFamily="92" charset="0"/>
              </a:rPr>
              <a:pPr/>
              <a:t>13</a:t>
            </a:fld>
            <a:endParaRPr lang="en-US">
              <a:latin typeface="Times" pitchFamily="92" charset="0"/>
            </a:endParaRPr>
          </a:p>
        </p:txBody>
      </p:sp>
      <p:sp>
        <p:nvSpPr>
          <p:cNvPr id="40963" name="Rectangle 2"/>
          <p:cNvSpPr>
            <a:spLocks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88C37010-0158-4C8F-A652-A9E0EBD166BE}" type="slidenum">
              <a:rPr lang="en-US">
                <a:latin typeface="Times" pitchFamily="92" charset="0"/>
              </a:rPr>
              <a:pPr/>
              <a:t>15</a:t>
            </a:fld>
            <a:endParaRPr lang="en-US">
              <a:latin typeface="Times" pitchFamily="92" charset="0"/>
            </a:endParaRPr>
          </a:p>
        </p:txBody>
      </p:sp>
      <p:sp>
        <p:nvSpPr>
          <p:cNvPr id="43011" name="Rectangle 2"/>
          <p:cNvSpPr>
            <a:spLocks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US">
                <a:latin typeface="Times" pitchFamily="92" charset="0"/>
              </a:rPr>
              <a:t>One-liner on what they do.</a:t>
            </a:r>
          </a:p>
          <a:p>
            <a:pPr eaLnBrk="1" hangingPunct="1"/>
            <a:endParaRPr lang="en-US">
              <a:latin typeface="Times" pitchFamily="92" charset="0"/>
            </a:endParaRPr>
          </a:p>
          <a:p>
            <a:pPr eaLnBrk="1" hangingPunct="1"/>
            <a:r>
              <a:rPr lang="en-US">
                <a:latin typeface="Times" pitchFamily="92" charset="0"/>
              </a:rPr>
              <a:t>More detailed info in the paper.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46EBDC0-7F1F-43F5-AADD-488F24BAC3AB}" type="slidenum">
              <a:rPr lang="en-US">
                <a:latin typeface="Times" pitchFamily="92" charset="0"/>
              </a:rPr>
              <a:pPr/>
              <a:t>16</a:t>
            </a:fld>
            <a:endParaRPr lang="en-US">
              <a:latin typeface="Times" pitchFamily="92" charset="0"/>
            </a:endParaRPr>
          </a:p>
        </p:txBody>
      </p:sp>
      <p:sp>
        <p:nvSpPr>
          <p:cNvPr id="45059" name="Rectangle 2"/>
          <p:cNvSpPr>
            <a:spLocks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US">
                <a:latin typeface="Times" pitchFamily="92" charset="0"/>
              </a:rPr>
              <a:t>Configurable level of detail</a:t>
            </a:r>
          </a:p>
          <a:p>
            <a:pPr eaLnBrk="1" hangingPunct="1"/>
            <a:endParaRPr lang="en-US">
              <a:latin typeface="Times" pitchFamily="92" charset="0"/>
            </a:endParaRPr>
          </a:p>
          <a:p>
            <a:pPr eaLnBrk="1" hangingPunct="1"/>
            <a:r>
              <a:rPr lang="en-US">
                <a:latin typeface="Times" pitchFamily="92" charset="0"/>
              </a:rPr>
              <a:t>Configure one for every vhost.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C7338C8-9F06-4C5C-8CD9-E7BAD0A4EF12}" type="slidenum">
              <a:rPr lang="en-US">
                <a:latin typeface="Times" pitchFamily="92" charset="0"/>
              </a:rPr>
              <a:pPr/>
              <a:t>17</a:t>
            </a:fld>
            <a:endParaRPr lang="en-US">
              <a:latin typeface="Times" pitchFamily="92" charset="0"/>
            </a:endParaRPr>
          </a:p>
        </p:txBody>
      </p:sp>
      <p:sp>
        <p:nvSpPr>
          <p:cNvPr id="47107" name="Rectangle 2"/>
          <p:cNvSpPr>
            <a:spLocks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9A5B86AD-240D-4E90-8D45-F07F0EB65C1E}" type="slidenum">
              <a:rPr lang="en-US">
                <a:latin typeface="Times" pitchFamily="92" charset="0"/>
              </a:rPr>
              <a:pPr/>
              <a:t>20</a:t>
            </a:fld>
            <a:endParaRPr lang="en-US">
              <a:latin typeface="Times" pitchFamily="92" charset="0"/>
            </a:endParaRPr>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9FE42E85-EF18-4672-84A7-D13CB4390B45}" type="slidenum">
              <a:rPr lang="en-US">
                <a:latin typeface="Times" pitchFamily="92" charset="0"/>
              </a:rPr>
              <a:pPr/>
              <a:t>21</a:t>
            </a:fld>
            <a:endParaRPr lang="en-US">
              <a:latin typeface="Times" pitchFamily="92" charset="0"/>
            </a:endParaRPr>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US">
                <a:latin typeface="Times" pitchFamily="92" charset="0"/>
              </a:rPr>
              <a:t>Examples of modules that can die.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498AD86B-C2FB-4C88-BD70-A0C0045A1363}" type="slidenum">
              <a:rPr lang="en-US">
                <a:latin typeface="Times" pitchFamily="92" charset="0"/>
              </a:rPr>
              <a:pPr/>
              <a:t>22</a:t>
            </a:fld>
            <a:endParaRPr lang="en-US">
              <a:latin typeface="Times" pitchFamily="92" charset="0"/>
            </a:endParaRPr>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95A10D8-8932-405A-AA40-E06949008D37}" type="slidenum">
              <a:rPr lang="en-US">
                <a:latin typeface="Times" pitchFamily="92" charset="0"/>
              </a:rPr>
              <a:pPr/>
              <a:t>23</a:t>
            </a:fld>
            <a:endParaRPr lang="en-US">
              <a:latin typeface="Times" pitchFamily="92" charset="0"/>
            </a:endParaRPr>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8F76F952-C1A8-4532-AD89-34F16014FDBF}" type="slidenum">
              <a:rPr lang="en-US">
                <a:latin typeface="Times" pitchFamily="92" charset="0"/>
              </a:rPr>
              <a:pPr/>
              <a:t>2</a:t>
            </a:fld>
            <a:endParaRPr lang="en-US">
              <a:latin typeface="Times" pitchFamily="92" charset="0"/>
            </a:endParaRPr>
          </a:p>
        </p:txBody>
      </p:sp>
      <p:sp>
        <p:nvSpPr>
          <p:cNvPr id="19459" name="Rectangle 2"/>
          <p:cNvSpPr>
            <a:spLocks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00BC47DA-3840-477A-B50D-FCF8F333520D}" type="slidenum">
              <a:rPr lang="en-US">
                <a:latin typeface="Times" pitchFamily="92" charset="0"/>
              </a:rPr>
              <a:pPr/>
              <a:t>24</a:t>
            </a:fld>
            <a:endParaRPr lang="en-US">
              <a:latin typeface="Times" pitchFamily="92" charset="0"/>
            </a:endParaRPr>
          </a:p>
        </p:txBody>
      </p:sp>
      <p:sp>
        <p:nvSpPr>
          <p:cNvPr id="59395" name="Rectangle 2"/>
          <p:cNvSpPr>
            <a:spLocks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BD0A41ED-B303-4BF5-BA61-E0272B6B1232}" type="slidenum">
              <a:rPr lang="en-US">
                <a:latin typeface="Times" pitchFamily="92" charset="0"/>
              </a:rPr>
              <a:pPr/>
              <a:t>25</a:t>
            </a:fld>
            <a:endParaRPr lang="en-US">
              <a:latin typeface="Times" pitchFamily="92" charset="0"/>
            </a:endParaRPr>
          </a:p>
        </p:txBody>
      </p:sp>
      <p:sp>
        <p:nvSpPr>
          <p:cNvPr id="61443" name="Rectangle 2"/>
          <p:cNvSpPr>
            <a:spLocks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511156A-0766-4F7F-B909-96D6F7EF593C}" type="slidenum">
              <a:rPr lang="en-US">
                <a:latin typeface="Times" pitchFamily="92" charset="0"/>
              </a:rPr>
              <a:pPr/>
              <a:t>27</a:t>
            </a:fld>
            <a:endParaRPr lang="en-US">
              <a:latin typeface="Times" pitchFamily="92" charset="0"/>
            </a:endParaRPr>
          </a:p>
        </p:txBody>
      </p:sp>
      <p:sp>
        <p:nvSpPr>
          <p:cNvPr id="64515" name="Rectangle 2"/>
          <p:cNvSpPr>
            <a:spLocks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F2BF109B-FC7D-4974-9777-188F8170F619}" type="slidenum">
              <a:rPr lang="en-US">
                <a:latin typeface="Times" pitchFamily="92" charset="0"/>
              </a:rPr>
              <a:pPr/>
              <a:t>28</a:t>
            </a:fld>
            <a:endParaRPr lang="en-US">
              <a:latin typeface="Times" pitchFamily="92" charset="0"/>
            </a:endParaRPr>
          </a:p>
        </p:txBody>
      </p:sp>
      <p:sp>
        <p:nvSpPr>
          <p:cNvPr id="66563" name="Rectangle 2"/>
          <p:cNvSpPr>
            <a:spLocks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B2330E3A-FE78-4EB1-BDF5-D380A9A7DA84}" type="slidenum">
              <a:rPr lang="en-US">
                <a:latin typeface="Times" pitchFamily="92" charset="0"/>
              </a:rPr>
              <a:pPr/>
              <a:t>29</a:t>
            </a:fld>
            <a:endParaRPr lang="en-US">
              <a:latin typeface="Times" pitchFamily="92" charset="0"/>
            </a:endParaRPr>
          </a:p>
        </p:txBody>
      </p:sp>
      <p:sp>
        <p:nvSpPr>
          <p:cNvPr id="68611" name="Rectangle 2"/>
          <p:cNvSpPr>
            <a:spLocks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D8DF2F16-0FD7-431A-B1A8-2DAFEF5D7342}" type="slidenum">
              <a:rPr lang="en-US">
                <a:latin typeface="Times" pitchFamily="92" charset="0"/>
              </a:rPr>
              <a:pPr/>
              <a:t>30</a:t>
            </a:fld>
            <a:endParaRPr lang="en-US">
              <a:latin typeface="Times" pitchFamily="92" charset="0"/>
            </a:endParaRPr>
          </a:p>
        </p:txBody>
      </p:sp>
      <p:sp>
        <p:nvSpPr>
          <p:cNvPr id="70659" name="Rectangle 2"/>
          <p:cNvSpPr>
            <a:spLocks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2CF1FCD5-B372-45E3-A6AF-B1B06F6B4DFF}" type="slidenum">
              <a:rPr lang="en-US">
                <a:latin typeface="Times" pitchFamily="92" charset="0"/>
              </a:rPr>
              <a:pPr/>
              <a:t>31</a:t>
            </a:fld>
            <a:endParaRPr lang="en-US">
              <a:latin typeface="Times" pitchFamily="92" charset="0"/>
            </a:endParaRPr>
          </a:p>
        </p:txBody>
      </p:sp>
      <p:sp>
        <p:nvSpPr>
          <p:cNvPr id="72707" name="Rectangle 2"/>
          <p:cNvSpPr>
            <a:spLocks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9F9B4361-A901-4873-A97E-216E86EF90FC}" type="slidenum">
              <a:rPr lang="en-US">
                <a:latin typeface="Times" pitchFamily="92" charset="0"/>
              </a:rPr>
              <a:pPr/>
              <a:t>32</a:t>
            </a:fld>
            <a:endParaRPr lang="en-US">
              <a:latin typeface="Times" pitchFamily="92" charset="0"/>
            </a:endParaRPr>
          </a:p>
        </p:txBody>
      </p:sp>
      <p:sp>
        <p:nvSpPr>
          <p:cNvPr id="74755" name="Rectangle 2"/>
          <p:cNvSpPr>
            <a:spLocks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a:latin typeface="Times" pitchFamily="92" charset="0"/>
              </a:rPr>
              <a:t>Thread unsafety example:</a:t>
            </a:r>
          </a:p>
          <a:p>
            <a:pPr eaLnBrk="1" hangingPunct="1"/>
            <a:endParaRPr lang="en-US">
              <a:latin typeface="Times" pitchFamily="92" charset="0"/>
            </a:endParaRPr>
          </a:p>
          <a:p>
            <a:pPr eaLnBrk="1" hangingPunct="1"/>
            <a:r>
              <a:rPr lang="en-US">
                <a:latin typeface="Times" pitchFamily="92" charset="0"/>
              </a:rPr>
              <a:t>Consider a global variable. With processes, each process has a copy which can be set and read independently. If you use threads within a process, you could get into the situation that thread A sets the variable, then thread B overwrites that value, so when A reads the variable back it has changed.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80E692B3-67E7-44EB-AB82-87092A4FD75E}" type="slidenum">
              <a:rPr lang="en-US">
                <a:latin typeface="Times" pitchFamily="92" charset="0"/>
              </a:rPr>
              <a:pPr/>
              <a:t>33</a:t>
            </a:fld>
            <a:endParaRPr lang="en-US">
              <a:latin typeface="Times" pitchFamily="92" charset="0"/>
            </a:endParaRPr>
          </a:p>
        </p:txBody>
      </p:sp>
      <p:sp>
        <p:nvSpPr>
          <p:cNvPr id="76803" name="Rectangle 2"/>
          <p:cNvSpPr>
            <a:spLocks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94686F82-C59A-432B-B08F-8A527C0E096C}" type="slidenum">
              <a:rPr lang="en-US">
                <a:latin typeface="Times" pitchFamily="92" charset="0"/>
              </a:rPr>
              <a:pPr/>
              <a:t>34</a:t>
            </a:fld>
            <a:endParaRPr lang="en-US">
              <a:latin typeface="Times" pitchFamily="92" charset="0"/>
            </a:endParaRPr>
          </a:p>
        </p:txBody>
      </p:sp>
      <p:sp>
        <p:nvSpPr>
          <p:cNvPr id="78851" name="Rectangle 2"/>
          <p:cNvSpPr>
            <a:spLocks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AFBB04C9-5EDD-41BA-8C55-193E41FF151D}" type="slidenum">
              <a:rPr lang="en-US">
                <a:latin typeface="Times" pitchFamily="92" charset="0"/>
              </a:rPr>
              <a:pPr/>
              <a:t>3</a:t>
            </a:fld>
            <a:endParaRPr lang="en-US">
              <a:latin typeface="Times" pitchFamily="92" charset="0"/>
            </a:endParaRPr>
          </a:p>
        </p:txBody>
      </p:sp>
      <p:sp>
        <p:nvSpPr>
          <p:cNvPr id="21507" name="Rectangle 2"/>
          <p:cNvSpPr>
            <a:spLocks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r>
              <a:rPr lang="en-US">
                <a:latin typeface="Times" pitchFamily="92" charset="0"/>
              </a:rPr>
              <a:t>Will help in this situation, but also provide everyday benefits when you’re not getting slashdotted</a:t>
            </a:r>
          </a:p>
          <a:p>
            <a:pPr eaLnBrk="1" hangingPunct="1"/>
            <a:endParaRPr lang="en-US">
              <a:latin typeface="Times" pitchFamily="92" charset="0"/>
            </a:endParaRPr>
          </a:p>
          <a:p>
            <a:pPr eaLnBrk="1" hangingPunct="1"/>
            <a:endParaRPr lang="en-US">
              <a:latin typeface="Times" pitchFamily="92" charset="0"/>
            </a:endParaRPr>
          </a:p>
          <a:p>
            <a:pPr eaLnBrk="1" hangingPunct="1"/>
            <a:r>
              <a:rPr lang="en-US">
                <a:latin typeface="Times" pitchFamily="92" charset="0"/>
              </a:rPr>
              <a:t>http://www.geology.smu.edu/~dpa-www/attention_span/</a:t>
            </a:r>
          </a:p>
          <a:p>
            <a:pPr eaLnBrk="1" hangingPunct="1"/>
            <a:endParaRPr lang="en-US">
              <a:latin typeface="Times" pitchFamily="92" charset="0"/>
            </a:endParaRPr>
          </a:p>
          <a:p>
            <a:pPr eaLnBrk="1" hangingPunct="1"/>
            <a:r>
              <a:rPr lang="en-US">
                <a:latin typeface="Times" pitchFamily="92" charset="0"/>
              </a:rPr>
              <a:t>This is a slashdotting. </a:t>
            </a:r>
          </a:p>
          <a:p>
            <a:pPr eaLnBrk="1" hangingPunct="1"/>
            <a:endParaRPr lang="en-US">
              <a:latin typeface="Times" pitchFamily="92" charset="0"/>
            </a:endParaRPr>
          </a:p>
          <a:p>
            <a:pPr eaLnBrk="1" hangingPunct="1"/>
            <a:r>
              <a:rPr lang="en-US">
                <a:latin typeface="Times" pitchFamily="92" charset="0"/>
              </a:rPr>
              <a:t>Peaked at </a:t>
            </a:r>
            <a:r>
              <a:rPr lang="en-US">
                <a:latin typeface="Times-Roman" charset="0"/>
              </a:rPr>
              <a:t>78,000 hits per hour, or 6.4Gb per hour. </a:t>
            </a:r>
          </a:p>
          <a:p>
            <a:pPr eaLnBrk="1" hangingPunct="1"/>
            <a:r>
              <a:rPr lang="en-US">
                <a:latin typeface="Times-Roman" charset="0"/>
              </a:rPr>
              <a:t>Or, 290Mb/minute which translates to over 40Mbps. </a:t>
            </a:r>
          </a:p>
          <a:p>
            <a:pPr eaLnBrk="1" hangingPunct="1"/>
            <a:endParaRPr lang="en-US">
              <a:latin typeface="Times-Roman" charset="0"/>
            </a:endParaRPr>
          </a:p>
          <a:p>
            <a:pPr eaLnBrk="1" hangingPunct="1"/>
            <a:r>
              <a:rPr lang="en-US">
                <a:latin typeface="Times-Roman" charset="0"/>
              </a:rPr>
              <a:t>Audience poll:</a:t>
            </a:r>
          </a:p>
          <a:p>
            <a:pPr eaLnBrk="1" hangingPunct="1"/>
            <a:endParaRPr lang="en-US">
              <a:latin typeface="Times-Roman" charset="0"/>
            </a:endParaRPr>
          </a:p>
          <a:p>
            <a:pPr eaLnBrk="1" hangingPunct="1">
              <a:buFontTx/>
              <a:buChar char="•"/>
            </a:pPr>
            <a:r>
              <a:rPr lang="en-US">
                <a:latin typeface="Times-Roman" charset="0"/>
              </a:rPr>
              <a:t>Who has a T1?</a:t>
            </a:r>
          </a:p>
          <a:p>
            <a:pPr eaLnBrk="1" hangingPunct="1">
              <a:buFontTx/>
              <a:buChar char="•"/>
            </a:pPr>
            <a:r>
              <a:rPr lang="en-US">
                <a:latin typeface="Times-Roman" charset="0"/>
              </a:rPr>
              <a:t>Who has more than 100Mbps?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D6E8E1F-A838-4041-94F1-ADD67E4E2664}" type="slidenum">
              <a:rPr lang="en-US">
                <a:latin typeface="Times" pitchFamily="92" charset="0"/>
              </a:rPr>
              <a:pPr/>
              <a:t>35</a:t>
            </a:fld>
            <a:endParaRPr lang="en-US">
              <a:latin typeface="Times" pitchFamily="92" charset="0"/>
            </a:endParaRPr>
          </a:p>
        </p:txBody>
      </p:sp>
      <p:sp>
        <p:nvSpPr>
          <p:cNvPr id="80899" name="Rectangle 2"/>
          <p:cNvSpPr>
            <a:spLocks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3D1CD1CA-DCA5-46D8-99D0-379BD7C86B92}" type="slidenum">
              <a:rPr lang="en-US">
                <a:latin typeface="Times" pitchFamily="92" charset="0"/>
              </a:rPr>
              <a:pPr/>
              <a:t>36</a:t>
            </a:fld>
            <a:endParaRPr lang="en-US">
              <a:latin typeface="Times" pitchFamily="92" charset="0"/>
            </a:endParaRPr>
          </a:p>
        </p:txBody>
      </p:sp>
      <p:sp>
        <p:nvSpPr>
          <p:cNvPr id="82947" name="Rectangle 2"/>
          <p:cNvSpPr>
            <a:spLocks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F1A0E29E-0E31-47EA-9640-9A0B260158E8}" type="slidenum">
              <a:rPr lang="en-US">
                <a:latin typeface="Times" pitchFamily="92" charset="0"/>
              </a:rPr>
              <a:pPr/>
              <a:t>39</a:t>
            </a:fld>
            <a:endParaRPr lang="en-US">
              <a:latin typeface="Times" pitchFamily="92" charset="0"/>
            </a:endParaRPr>
          </a:p>
        </p:txBody>
      </p:sp>
      <p:sp>
        <p:nvSpPr>
          <p:cNvPr id="84995" name="Rectangle 2"/>
          <p:cNvSpPr>
            <a:spLocks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75F9AC3-3F2D-439E-8123-50159E81864C}" type="slidenum">
              <a:rPr lang="en-US">
                <a:latin typeface="Times" pitchFamily="92" charset="0"/>
              </a:rPr>
              <a:pPr/>
              <a:t>40</a:t>
            </a:fld>
            <a:endParaRPr lang="en-US">
              <a:latin typeface="Times" pitchFamily="92" charset="0"/>
            </a:endParaRPr>
          </a:p>
        </p:txBody>
      </p:sp>
      <p:sp>
        <p:nvSpPr>
          <p:cNvPr id="87043" name="Rectangle 2"/>
          <p:cNvSpPr>
            <a:spLocks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6BA9B91C-ADAA-49E9-A9BD-406BF4B1CFB3}" type="slidenum">
              <a:rPr lang="en-US">
                <a:latin typeface="Times" pitchFamily="92" charset="0"/>
              </a:rPr>
              <a:pPr/>
              <a:t>41</a:t>
            </a:fld>
            <a:endParaRPr lang="en-US">
              <a:latin typeface="Times" pitchFamily="92" charset="0"/>
            </a:endParaRPr>
          </a:p>
        </p:txBody>
      </p:sp>
      <p:sp>
        <p:nvSpPr>
          <p:cNvPr id="89091" name="Rectangle 2"/>
          <p:cNvSpPr>
            <a:spLocks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2B3394A8-97BF-4C57-BD18-7B7E2C111C9F}" type="slidenum">
              <a:rPr lang="en-US">
                <a:latin typeface="Times" pitchFamily="92" charset="0"/>
              </a:rPr>
              <a:pPr/>
              <a:t>42</a:t>
            </a:fld>
            <a:endParaRPr lang="en-US">
              <a:latin typeface="Times" pitchFamily="92" charset="0"/>
            </a:endParaRPr>
          </a:p>
        </p:txBody>
      </p:sp>
      <p:sp>
        <p:nvSpPr>
          <p:cNvPr id="91139" name="Rectangle 2"/>
          <p:cNvSpPr>
            <a:spLocks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17851FA-C527-4CDC-AC18-8C6BF1ED4D4F}" type="slidenum">
              <a:rPr lang="en-US">
                <a:latin typeface="Times" pitchFamily="92" charset="0"/>
              </a:rPr>
              <a:pPr/>
              <a:t>43</a:t>
            </a:fld>
            <a:endParaRPr lang="en-US">
              <a:latin typeface="Times" pitchFamily="92" charset="0"/>
            </a:endParaRPr>
          </a:p>
        </p:txBody>
      </p:sp>
      <p:sp>
        <p:nvSpPr>
          <p:cNvPr id="93187" name="Rectangle 2"/>
          <p:cNvSpPr>
            <a:spLocks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6EF9964-FFE0-45FA-82DA-561CD18BCDA6}" type="slidenum">
              <a:rPr lang="en-US">
                <a:latin typeface="Times" pitchFamily="92" charset="0"/>
              </a:rPr>
              <a:pPr/>
              <a:t>44</a:t>
            </a:fld>
            <a:endParaRPr lang="en-US">
              <a:latin typeface="Times" pitchFamily="92" charset="0"/>
            </a:endParaRPr>
          </a:p>
        </p:txBody>
      </p:sp>
      <p:sp>
        <p:nvSpPr>
          <p:cNvPr id="95235" name="Rectangle 2"/>
          <p:cNvSpPr>
            <a:spLocks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D96F87D2-A203-419B-A6F7-D7FFDB181577}" type="slidenum">
              <a:rPr lang="en-US">
                <a:latin typeface="Times" pitchFamily="92" charset="0"/>
              </a:rPr>
              <a:pPr/>
              <a:t>45</a:t>
            </a:fld>
            <a:endParaRPr lang="en-US">
              <a:latin typeface="Times" pitchFamily="92" charset="0"/>
            </a:endParaRPr>
          </a:p>
        </p:txBody>
      </p:sp>
      <p:sp>
        <p:nvSpPr>
          <p:cNvPr id="97283" name="Rectangle 2"/>
          <p:cNvSpPr>
            <a:spLocks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b="1">
              <a:solidFill>
                <a:srgbClr val="3696B1"/>
              </a:solidFill>
              <a:latin typeface="Arial" pitchFamily="92"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A790D051-5CF2-4C3A-BB82-44D60450D5BF}" type="slidenum">
              <a:rPr lang="en-US">
                <a:latin typeface="Times" pitchFamily="92" charset="0"/>
              </a:rPr>
              <a:pPr/>
              <a:t>46</a:t>
            </a:fld>
            <a:endParaRPr lang="en-US">
              <a:latin typeface="Times" pitchFamily="92" charset="0"/>
            </a:endParaRPr>
          </a:p>
        </p:txBody>
      </p:sp>
      <p:sp>
        <p:nvSpPr>
          <p:cNvPr id="99331" name="Rectangle 2"/>
          <p:cNvSpPr>
            <a:spLocks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D1116010-B1B4-4193-B16E-645639860674}" type="slidenum">
              <a:rPr lang="en-US">
                <a:latin typeface="Times" pitchFamily="92" charset="0"/>
              </a:rPr>
              <a:pPr/>
              <a:t>4</a:t>
            </a:fld>
            <a:endParaRPr lang="en-US">
              <a:latin typeface="Times" pitchFamily="92" charset="0"/>
            </a:endParaRPr>
          </a:p>
        </p:txBody>
      </p:sp>
      <p:sp>
        <p:nvSpPr>
          <p:cNvPr id="23555" name="Rectangle 2"/>
          <p:cNvSpPr>
            <a:spLocks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4B106E30-233A-4D94-B5C5-A4E71BC1C6AF}" type="slidenum">
              <a:rPr lang="en-US">
                <a:latin typeface="Times" pitchFamily="92" charset="0"/>
              </a:rPr>
              <a:pPr/>
              <a:t>47</a:t>
            </a:fld>
            <a:endParaRPr lang="en-US">
              <a:latin typeface="Times" pitchFamily="92" charset="0"/>
            </a:endParaRPr>
          </a:p>
        </p:txBody>
      </p:sp>
      <p:sp>
        <p:nvSpPr>
          <p:cNvPr id="101379" name="Rectangle 2"/>
          <p:cNvSpPr>
            <a:spLocks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8CDCE97F-35F4-4AE4-8DD2-F81FD3BE7777}" type="slidenum">
              <a:rPr lang="en-US">
                <a:latin typeface="Times" pitchFamily="92" charset="0"/>
              </a:rPr>
              <a:pPr/>
              <a:t>48</a:t>
            </a:fld>
            <a:endParaRPr lang="en-US">
              <a:latin typeface="Times" pitchFamily="92" charset="0"/>
            </a:endParaRPr>
          </a:p>
        </p:txBody>
      </p:sp>
      <p:sp>
        <p:nvSpPr>
          <p:cNvPr id="103427" name="Rectangle 2"/>
          <p:cNvSpPr>
            <a:spLocks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747AD92B-19AC-4265-BACC-264682FF3E4A}" type="slidenum">
              <a:rPr lang="en-US">
                <a:latin typeface="Times" pitchFamily="92" charset="0"/>
              </a:rPr>
              <a:pPr/>
              <a:t>5</a:t>
            </a:fld>
            <a:endParaRPr lang="en-US">
              <a:latin typeface="Times" pitchFamily="92" charset="0"/>
            </a:endParaRPr>
          </a:p>
        </p:txBody>
      </p:sp>
      <p:sp>
        <p:nvSpPr>
          <p:cNvPr id="25603" name="Rectangle 2"/>
          <p:cNvSpPr>
            <a:spLocks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236E2028-6493-47D6-A5D8-4BE9182D445B}" type="slidenum">
              <a:rPr lang="en-US">
                <a:latin typeface="Times" pitchFamily="92" charset="0"/>
              </a:rPr>
              <a:pPr/>
              <a:t>6</a:t>
            </a:fld>
            <a:endParaRPr lang="en-US">
              <a:latin typeface="Times" pitchFamily="92" charset="0"/>
            </a:endParaRPr>
          </a:p>
        </p:txBody>
      </p:sp>
      <p:sp>
        <p:nvSpPr>
          <p:cNvPr id="27651" name="Rectangle 2"/>
          <p:cNvSpPr>
            <a:spLocks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714845A-B842-4C6B-AD02-C9337BF95461}" type="slidenum">
              <a:rPr lang="en-US">
                <a:latin typeface="Times" pitchFamily="92" charset="0"/>
              </a:rPr>
              <a:pPr/>
              <a:t>7</a:t>
            </a:fld>
            <a:endParaRPr lang="en-US">
              <a:latin typeface="Times" pitchFamily="92" charset="0"/>
            </a:endParaRPr>
          </a:p>
        </p:txBody>
      </p:sp>
      <p:sp>
        <p:nvSpPr>
          <p:cNvPr id="29699" name="Rectangle 2"/>
          <p:cNvSpPr>
            <a:spLocks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C2C7DE7-5F99-4D55-B382-C2026C9EBD7F}" type="slidenum">
              <a:rPr lang="en-US">
                <a:latin typeface="Times" pitchFamily="92" charset="0"/>
              </a:rPr>
              <a:pPr/>
              <a:t>8</a:t>
            </a:fld>
            <a:endParaRPr lang="en-US">
              <a:latin typeface="Times" pitchFamily="92" charset="0"/>
            </a:endParaRPr>
          </a:p>
        </p:txBody>
      </p:sp>
      <p:sp>
        <p:nvSpPr>
          <p:cNvPr id="31747" name="Rectangle 2"/>
          <p:cNvSpPr>
            <a:spLocks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F26CC0A-61C4-45B7-A68C-EB3B5BB63E79}" type="slidenum">
              <a:rPr lang="en-US">
                <a:latin typeface="Times" pitchFamily="92" charset="0"/>
              </a:rPr>
              <a:pPr/>
              <a:t>10</a:t>
            </a:fld>
            <a:endParaRPr lang="en-US">
              <a:latin typeface="Times" pitchFamily="92" charset="0"/>
            </a:endParaRPr>
          </a:p>
        </p:txBody>
      </p:sp>
      <p:sp>
        <p:nvSpPr>
          <p:cNvPr id="34819" name="Rectangle 2"/>
          <p:cNvSpPr>
            <a:spLocks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a:latin typeface="Times" pitchFamily="92"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371600" y="1447800"/>
            <a:ext cx="7315200" cy="1143000"/>
          </a:xfrm>
        </p:spPr>
        <p:txBody>
          <a:bodyPr/>
          <a:lstStyle>
            <a:lvl1pPr>
              <a:defRPr/>
            </a:lvl1pPr>
          </a:lstStyle>
          <a:p>
            <a:r>
              <a:rPr lang="en-US"/>
              <a:t>Click to edit Master title style</a:t>
            </a:r>
          </a:p>
        </p:txBody>
      </p:sp>
      <p:sp>
        <p:nvSpPr>
          <p:cNvPr id="4099" name="Rectangle 3"/>
          <p:cNvSpPr>
            <a:spLocks noGrp="1" noChangeArrowheads="1"/>
          </p:cNvSpPr>
          <p:nvPr>
            <p:ph type="subTitle" idx="1"/>
          </p:nvPr>
        </p:nvSpPr>
        <p:spPr>
          <a:xfrm>
            <a:off x="1828800" y="3276600"/>
            <a:ext cx="6400800" cy="17526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A709C57-C788-4774-AE29-12F5580AB66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381000"/>
            <a:ext cx="1847850" cy="5181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400" y="381000"/>
            <a:ext cx="5391150" cy="5181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5FBCC97-C3B8-4FEA-8D0E-CD10C74B8A1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295400" y="381000"/>
            <a:ext cx="73914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0A099D1-DF58-42AB-86F2-8CBF4E425BA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381000"/>
            <a:ext cx="7391400" cy="762000"/>
          </a:xfrm>
        </p:spPr>
        <p:txBody>
          <a:bodyPr/>
          <a:lstStyle/>
          <a:p>
            <a:r>
              <a:rPr lang="en-US"/>
              <a:t>Click to edit Master title style</a:t>
            </a:r>
          </a:p>
        </p:txBody>
      </p:sp>
      <p:sp>
        <p:nvSpPr>
          <p:cNvPr id="3" name="Text Placeholder 2"/>
          <p:cNvSpPr>
            <a:spLocks noGrp="1"/>
          </p:cNvSpPr>
          <p:nvPr>
            <p:ph type="body" sz="half" idx="1"/>
          </p:nvPr>
        </p:nvSpPr>
        <p:spPr>
          <a:xfrm>
            <a:off x="1295400" y="1371600"/>
            <a:ext cx="36195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67300" y="1371600"/>
            <a:ext cx="36195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392802-99F8-4896-85BA-4566CAA8F2B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A059095-C9B8-41A1-9102-6E5050B284D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FFC5913-DA87-48B5-850B-787A599ABF2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371600"/>
            <a:ext cx="36195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67300" y="1371600"/>
            <a:ext cx="36195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136C4A8-6C6F-4126-B96D-A124C518AA9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D41B15C-D043-487B-BDAF-3814F1C7D09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1F17784-D3DC-47EC-8BE2-193B8898145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110B1FA-4D4D-4C36-A28B-E4A5424A469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DF24EFF-590C-4A41-AFF6-3B043ECCCC9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975DA9D-D177-45C8-A804-DB5ABC7B78A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4" Type="http://schemas.openxmlformats.org/officeDocument/2006/relationships/theme" Target="../theme/theme1.xml"/><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slideLayout" Target="../slideLayouts/slideLayout13.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5" Type="http://schemas.openxmlformats.org/officeDocument/2006/relationships/image" Target="../media/image1.jpeg"/><Relationship Id="rId12" Type="http://schemas.openxmlformats.org/officeDocument/2006/relationships/slideLayout" Target="../slideLayouts/slideLayout12.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95400" y="381000"/>
            <a:ext cx="73914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295400" y="1371600"/>
            <a:ext cx="73914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1430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bg1"/>
                </a:solidFill>
                <a:latin typeface="+mn-lt"/>
              </a:defRPr>
            </a:lvl1pPr>
          </a:lstStyle>
          <a:p>
            <a:pPr>
              <a:defRPr/>
            </a:pPr>
            <a:endParaRPr lang="en-US"/>
          </a:p>
        </p:txBody>
      </p:sp>
      <p:sp>
        <p:nvSpPr>
          <p:cNvPr id="1029" name="Rectangle 5"/>
          <p:cNvSpPr>
            <a:spLocks noGrp="1" noChangeArrowheads="1"/>
          </p:cNvSpPr>
          <p:nvPr>
            <p:ph type="ftr" sz="quarter" idx="3"/>
          </p:nvPr>
        </p:nvSpPr>
        <p:spPr bwMode="auto">
          <a:xfrm>
            <a:off x="34290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1"/>
                </a:solidFill>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8580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bg1"/>
                </a:solidFill>
                <a:latin typeface="+mn-lt"/>
              </a:defRPr>
            </a:lvl1pPr>
          </a:lstStyle>
          <a:p>
            <a:pPr>
              <a:defRPr/>
            </a:pPr>
            <a:fld id="{D0FD2777-9079-4961-BE59-38E2DF2B748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 r:id="rId12"/>
    <p:sldLayoutId r:id="rId13"/>
  </p:sldLayoutIdLst>
  <p:hf hdr="0" ftr="0" dt="0"/>
  <p:txStyles>
    <p:titleStyle>
      <a:lvl1pPr algn="ctr" rtl="0" fontAlgn="base">
        <a:spcBef>
          <a:spcPct val="0"/>
        </a:spcBef>
        <a:spcAft>
          <a:spcPct val="0"/>
        </a:spcAft>
        <a:defRPr sz="4400">
          <a:solidFill>
            <a:srgbClr val="276288"/>
          </a:solidFill>
          <a:latin typeface="+mj-lt"/>
          <a:ea typeface="ＭＳ Ｐゴシック" pitchFamily="92" charset="-128"/>
          <a:cs typeface="ＭＳ Ｐゴシック" pitchFamily="92" charset="-128"/>
        </a:defRPr>
      </a:lvl1pPr>
      <a:lvl2pPr algn="ctr" rtl="0" fontAlgn="base">
        <a:spcBef>
          <a:spcPct val="0"/>
        </a:spcBef>
        <a:spcAft>
          <a:spcPct val="0"/>
        </a:spcAft>
        <a:defRPr sz="4400">
          <a:solidFill>
            <a:srgbClr val="276288"/>
          </a:solidFill>
          <a:latin typeface="Arial" pitchFamily="25" charset="0"/>
          <a:ea typeface="ＭＳ Ｐゴシック" pitchFamily="92" charset="-128"/>
          <a:cs typeface="ＭＳ Ｐゴシック" pitchFamily="92" charset="-128"/>
        </a:defRPr>
      </a:lvl2pPr>
      <a:lvl3pPr algn="ctr" rtl="0" fontAlgn="base">
        <a:spcBef>
          <a:spcPct val="0"/>
        </a:spcBef>
        <a:spcAft>
          <a:spcPct val="0"/>
        </a:spcAft>
        <a:defRPr sz="4400">
          <a:solidFill>
            <a:srgbClr val="276288"/>
          </a:solidFill>
          <a:latin typeface="Arial" pitchFamily="25" charset="0"/>
          <a:ea typeface="ＭＳ Ｐゴシック" pitchFamily="92" charset="-128"/>
          <a:cs typeface="ＭＳ Ｐゴシック" pitchFamily="92" charset="-128"/>
        </a:defRPr>
      </a:lvl3pPr>
      <a:lvl4pPr algn="ctr" rtl="0" fontAlgn="base">
        <a:spcBef>
          <a:spcPct val="0"/>
        </a:spcBef>
        <a:spcAft>
          <a:spcPct val="0"/>
        </a:spcAft>
        <a:defRPr sz="4400">
          <a:solidFill>
            <a:srgbClr val="276288"/>
          </a:solidFill>
          <a:latin typeface="Arial" pitchFamily="25" charset="0"/>
          <a:ea typeface="ＭＳ Ｐゴシック" pitchFamily="92" charset="-128"/>
          <a:cs typeface="ＭＳ Ｐゴシック" pitchFamily="92" charset="-128"/>
        </a:defRPr>
      </a:lvl4pPr>
      <a:lvl5pPr algn="ctr" rtl="0" fontAlgn="base">
        <a:spcBef>
          <a:spcPct val="0"/>
        </a:spcBef>
        <a:spcAft>
          <a:spcPct val="0"/>
        </a:spcAft>
        <a:defRPr sz="4400">
          <a:solidFill>
            <a:srgbClr val="276288"/>
          </a:solidFill>
          <a:latin typeface="Arial" pitchFamily="25" charset="0"/>
          <a:ea typeface="ＭＳ Ｐゴシック" pitchFamily="92" charset="-128"/>
          <a:cs typeface="ＭＳ Ｐゴシック" pitchFamily="92" charset="-128"/>
        </a:defRPr>
      </a:lvl5pPr>
      <a:lvl6pPr marL="457200" algn="ctr" rtl="0" eaLnBrk="1" fontAlgn="base" hangingPunct="1">
        <a:spcBef>
          <a:spcPct val="0"/>
        </a:spcBef>
        <a:spcAft>
          <a:spcPct val="0"/>
        </a:spcAft>
        <a:defRPr sz="4400">
          <a:solidFill>
            <a:srgbClr val="276288"/>
          </a:solidFill>
          <a:latin typeface="Arial" pitchFamily="25" charset="0"/>
        </a:defRPr>
      </a:lvl6pPr>
      <a:lvl7pPr marL="914400" algn="ctr" rtl="0" eaLnBrk="1" fontAlgn="base" hangingPunct="1">
        <a:spcBef>
          <a:spcPct val="0"/>
        </a:spcBef>
        <a:spcAft>
          <a:spcPct val="0"/>
        </a:spcAft>
        <a:defRPr sz="4400">
          <a:solidFill>
            <a:srgbClr val="276288"/>
          </a:solidFill>
          <a:latin typeface="Arial" pitchFamily="25" charset="0"/>
        </a:defRPr>
      </a:lvl7pPr>
      <a:lvl8pPr marL="1371600" algn="ctr" rtl="0" eaLnBrk="1" fontAlgn="base" hangingPunct="1">
        <a:spcBef>
          <a:spcPct val="0"/>
        </a:spcBef>
        <a:spcAft>
          <a:spcPct val="0"/>
        </a:spcAft>
        <a:defRPr sz="4400">
          <a:solidFill>
            <a:srgbClr val="276288"/>
          </a:solidFill>
          <a:latin typeface="Arial" pitchFamily="25" charset="0"/>
        </a:defRPr>
      </a:lvl8pPr>
      <a:lvl9pPr marL="1828800" algn="ctr" rtl="0" eaLnBrk="1" fontAlgn="base" hangingPunct="1">
        <a:spcBef>
          <a:spcPct val="0"/>
        </a:spcBef>
        <a:spcAft>
          <a:spcPct val="0"/>
        </a:spcAft>
        <a:defRPr sz="4400">
          <a:solidFill>
            <a:srgbClr val="276288"/>
          </a:solidFill>
          <a:latin typeface="Arial" pitchFamily="25" charset="0"/>
        </a:defRPr>
      </a:lvl9pPr>
    </p:titleStyle>
    <p:bodyStyle>
      <a:lvl1pPr marL="342900" indent="-342900" algn="l" rtl="0" fontAlgn="base">
        <a:spcBef>
          <a:spcPct val="20000"/>
        </a:spcBef>
        <a:spcAft>
          <a:spcPct val="0"/>
        </a:spcAft>
        <a:buChar char="•"/>
        <a:defRPr sz="3200">
          <a:solidFill>
            <a:srgbClr val="276288"/>
          </a:solidFill>
          <a:latin typeface="+mn-lt"/>
          <a:ea typeface="ＭＳ Ｐゴシック" pitchFamily="92" charset="-128"/>
          <a:cs typeface="ＭＳ Ｐゴシック" pitchFamily="92" charset="-128"/>
        </a:defRPr>
      </a:lvl1pPr>
      <a:lvl2pPr marL="742950" indent="-285750" algn="l" rtl="0" fontAlgn="base">
        <a:spcBef>
          <a:spcPct val="20000"/>
        </a:spcBef>
        <a:spcAft>
          <a:spcPct val="0"/>
        </a:spcAft>
        <a:buChar char="–"/>
        <a:defRPr sz="2800">
          <a:solidFill>
            <a:srgbClr val="E77D23"/>
          </a:solidFill>
          <a:latin typeface="+mn-lt"/>
          <a:ea typeface="ＭＳ Ｐゴシック" pitchFamily="25" charset="-128"/>
        </a:defRPr>
      </a:lvl2pPr>
      <a:lvl3pPr marL="1143000" indent="-228600" algn="l" rtl="0" fontAlgn="base">
        <a:spcBef>
          <a:spcPct val="20000"/>
        </a:spcBef>
        <a:spcAft>
          <a:spcPct val="0"/>
        </a:spcAft>
        <a:buChar char="•"/>
        <a:defRPr sz="2400">
          <a:solidFill>
            <a:srgbClr val="276288"/>
          </a:solidFill>
          <a:latin typeface="+mn-lt"/>
          <a:ea typeface="ＭＳ Ｐゴシック" pitchFamily="25" charset="-128"/>
        </a:defRPr>
      </a:lvl3pPr>
      <a:lvl4pPr marL="1600200" indent="-228600" algn="l" rtl="0" fontAlgn="base">
        <a:spcBef>
          <a:spcPct val="20000"/>
        </a:spcBef>
        <a:spcAft>
          <a:spcPct val="0"/>
        </a:spcAft>
        <a:buChar char="–"/>
        <a:defRPr sz="2000">
          <a:solidFill>
            <a:srgbClr val="E77D23"/>
          </a:solidFill>
          <a:latin typeface="Times New Roman" pitchFamily="25" charset="0"/>
          <a:ea typeface="ＭＳ Ｐゴシック" pitchFamily="25" charset="-128"/>
        </a:defRPr>
      </a:lvl4pPr>
      <a:lvl5pPr marL="2057400" indent="-228600" algn="l" rtl="0" fontAlgn="base">
        <a:spcBef>
          <a:spcPct val="20000"/>
        </a:spcBef>
        <a:spcAft>
          <a:spcPct val="0"/>
        </a:spcAft>
        <a:buChar char="»"/>
        <a:defRPr sz="2000">
          <a:solidFill>
            <a:srgbClr val="276288"/>
          </a:solidFill>
          <a:latin typeface="Times New Roman" pitchFamily="25" charset="0"/>
          <a:ea typeface="ＭＳ Ｐゴシック" pitchFamily="25" charset="-128"/>
        </a:defRPr>
      </a:lvl5pPr>
      <a:lvl6pPr marL="2514600" indent="-228600" algn="l" rtl="0" eaLnBrk="1" fontAlgn="base" hangingPunct="1">
        <a:spcBef>
          <a:spcPct val="20000"/>
        </a:spcBef>
        <a:spcAft>
          <a:spcPct val="0"/>
        </a:spcAft>
        <a:buChar char="»"/>
        <a:defRPr sz="2000">
          <a:solidFill>
            <a:srgbClr val="276288"/>
          </a:solidFill>
          <a:latin typeface="Times New Roman" pitchFamily="25" charset="0"/>
          <a:ea typeface="ＭＳ Ｐゴシック" pitchFamily="25" charset="-128"/>
        </a:defRPr>
      </a:lvl6pPr>
      <a:lvl7pPr marL="2971800" indent="-228600" algn="l" rtl="0" eaLnBrk="1" fontAlgn="base" hangingPunct="1">
        <a:spcBef>
          <a:spcPct val="20000"/>
        </a:spcBef>
        <a:spcAft>
          <a:spcPct val="0"/>
        </a:spcAft>
        <a:buChar char="»"/>
        <a:defRPr sz="2000">
          <a:solidFill>
            <a:srgbClr val="276288"/>
          </a:solidFill>
          <a:latin typeface="Times New Roman" pitchFamily="25" charset="0"/>
          <a:ea typeface="ＭＳ Ｐゴシック" pitchFamily="25" charset="-128"/>
        </a:defRPr>
      </a:lvl7pPr>
      <a:lvl8pPr marL="3429000" indent="-228600" algn="l" rtl="0" eaLnBrk="1" fontAlgn="base" hangingPunct="1">
        <a:spcBef>
          <a:spcPct val="20000"/>
        </a:spcBef>
        <a:spcAft>
          <a:spcPct val="0"/>
        </a:spcAft>
        <a:buChar char="»"/>
        <a:defRPr sz="2000">
          <a:solidFill>
            <a:srgbClr val="276288"/>
          </a:solidFill>
          <a:latin typeface="Times New Roman" pitchFamily="25" charset="0"/>
          <a:ea typeface="ＭＳ Ｐゴシック" pitchFamily="25" charset="-128"/>
        </a:defRPr>
      </a:lvl8pPr>
      <a:lvl9pPr marL="3886200" indent="-228600" algn="l" rtl="0" eaLnBrk="1" fontAlgn="base" hangingPunct="1">
        <a:spcBef>
          <a:spcPct val="20000"/>
        </a:spcBef>
        <a:spcAft>
          <a:spcPct val="0"/>
        </a:spcAft>
        <a:buChar char="»"/>
        <a:defRPr sz="2000">
          <a:solidFill>
            <a:srgbClr val="276288"/>
          </a:solidFill>
          <a:latin typeface="Times New Roman" pitchFamily="25" charset="0"/>
          <a:ea typeface="ＭＳ Ｐゴシック" pitchFamily="2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3"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hyperlink" Target="http://www.apache.org/server-status"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3"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3"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3"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d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p:txBody>
          <a:bodyPr/>
          <a:lstStyle/>
          <a:p>
            <a:r>
              <a:rPr lang="en-US"/>
              <a:t>Apache Performance Tuning</a:t>
            </a:r>
          </a:p>
        </p:txBody>
      </p:sp>
      <p:sp>
        <p:nvSpPr>
          <p:cNvPr id="16387" name="Rectangle 3"/>
          <p:cNvSpPr>
            <a:spLocks noGrp="1" noChangeArrowheads="1"/>
          </p:cNvSpPr>
          <p:nvPr>
            <p:ph type="subTitle" idx="1"/>
          </p:nvPr>
        </p:nvSpPr>
        <p:spPr>
          <a:xfrm>
            <a:off x="1828800" y="3276600"/>
            <a:ext cx="6400800" cy="762000"/>
          </a:xfrm>
        </p:spPr>
        <p:txBody>
          <a:bodyPr/>
          <a:lstStyle/>
          <a:p>
            <a:r>
              <a:rPr lang="en-US"/>
              <a:t>Part 1: Scaling Up</a:t>
            </a:r>
          </a:p>
        </p:txBody>
      </p:sp>
      <p:sp>
        <p:nvSpPr>
          <p:cNvPr id="16388" name="Text Box 4"/>
          <p:cNvSpPr txBox="1">
            <a:spLocks noChangeArrowheads="1"/>
          </p:cNvSpPr>
          <p:nvPr/>
        </p:nvSpPr>
        <p:spPr bwMode="auto">
          <a:xfrm>
            <a:off x="2381250" y="4419600"/>
            <a:ext cx="5294313" cy="457200"/>
          </a:xfrm>
          <a:prstGeom prst="rect">
            <a:avLst/>
          </a:prstGeom>
          <a:noFill/>
          <a:ln w="9525">
            <a:noFill/>
            <a:miter lim="800000"/>
            <a:headEnd/>
            <a:tailEnd/>
          </a:ln>
        </p:spPr>
        <p:txBody>
          <a:bodyPr wrap="none">
            <a:prstTxWarp prst="textNoShape">
              <a:avLst/>
            </a:prstTxWarp>
            <a:spAutoFit/>
          </a:bodyPr>
          <a:lstStyle/>
          <a:p>
            <a:r>
              <a:rPr lang="en-US" sz="2400">
                <a:solidFill>
                  <a:schemeClr val="bg2"/>
                </a:solidFill>
              </a:rPr>
              <a:t>Sander Temme &lt;sander@temme.net&gt;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Monitoring Your Server</a:t>
            </a:r>
          </a:p>
        </p:txBody>
      </p:sp>
      <p:sp>
        <p:nvSpPr>
          <p:cNvPr id="4" name="Slide Number Placeholder 4"/>
          <p:cNvSpPr>
            <a:spLocks noGrp="1"/>
          </p:cNvSpPr>
          <p:nvPr>
            <p:ph type="sldNum" sz="quarter" idx="12"/>
          </p:nvPr>
        </p:nvSpPr>
        <p:spPr/>
        <p:txBody>
          <a:bodyPr/>
          <a:lstStyle/>
          <a:p>
            <a:pPr>
              <a:defRPr/>
            </a:pPr>
            <a:fld id="{07264468-FF5B-47E6-BFCD-82C0F6FBAAE0}" type="slidenum">
              <a:rPr lang="en-US"/>
              <a:pPr>
                <a:defRPr/>
              </a:pPr>
              <a:t>10</a:t>
            </a:fld>
            <a:endParaRPr lang="en-US"/>
          </a:p>
        </p:txBody>
      </p:sp>
      <p:pic>
        <p:nvPicPr>
          <p:cNvPr id="33796" name="Picture 6"/>
          <p:cNvPicPr>
            <a:picLocks noChangeAspect="1" noChangeArrowheads="1"/>
          </p:cNvPicPr>
          <p:nvPr/>
        </p:nvPicPr>
        <p:blipFill>
          <a:blip r:embed="rId3"/>
          <a:srcRect/>
          <a:stretch>
            <a:fillRect/>
          </a:stretch>
        </p:blipFill>
        <p:spPr bwMode="auto">
          <a:xfrm>
            <a:off x="2406650" y="1222375"/>
            <a:ext cx="5441950" cy="4492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Purposes of Monitoring</a:t>
            </a:r>
          </a:p>
        </p:txBody>
      </p:sp>
      <p:sp>
        <p:nvSpPr>
          <p:cNvPr id="35843" name="Rectangle 3"/>
          <p:cNvSpPr>
            <a:spLocks noGrp="1" noChangeArrowheads="1"/>
          </p:cNvSpPr>
          <p:nvPr>
            <p:ph idx="1"/>
          </p:nvPr>
        </p:nvSpPr>
        <p:spPr/>
        <p:txBody>
          <a:bodyPr/>
          <a:lstStyle/>
          <a:p>
            <a:r>
              <a:rPr lang="en-US"/>
              <a:t>Observation</a:t>
            </a:r>
          </a:p>
          <a:p>
            <a:r>
              <a:rPr lang="en-US"/>
              <a:t>Extrapolation</a:t>
            </a:r>
          </a:p>
          <a:p>
            <a:r>
              <a:rPr lang="en-US"/>
              <a:t>Signals/Alerts</a:t>
            </a:r>
          </a:p>
          <a:p>
            <a:r>
              <a:rPr lang="en-US"/>
              <a:t>Testing</a:t>
            </a:r>
          </a:p>
        </p:txBody>
      </p:sp>
      <p:sp>
        <p:nvSpPr>
          <p:cNvPr id="4" name="Slide Number Placeholder 5"/>
          <p:cNvSpPr>
            <a:spLocks noGrp="1"/>
          </p:cNvSpPr>
          <p:nvPr>
            <p:ph type="sldNum" sz="quarter" idx="12"/>
          </p:nvPr>
        </p:nvSpPr>
        <p:spPr/>
        <p:txBody>
          <a:bodyPr/>
          <a:lstStyle/>
          <a:p>
            <a:pPr>
              <a:defRPr/>
            </a:pPr>
            <a:fld id="{D9E5C74D-8439-4C6E-B616-258B55A87317}" type="slidenum">
              <a:rPr lang="en-US"/>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Monitoring Apache</a:t>
            </a:r>
          </a:p>
        </p:txBody>
      </p:sp>
      <p:pic>
        <p:nvPicPr>
          <p:cNvPr id="37891" name="Picture 8"/>
          <p:cNvPicPr>
            <a:picLocks noGrp="1" noChangeAspect="1" noChangeArrowheads="1"/>
          </p:cNvPicPr>
          <p:nvPr>
            <p:ph idx="1"/>
          </p:nvPr>
        </p:nvPicPr>
        <p:blipFill>
          <a:blip r:embed="rId3"/>
          <a:srcRect/>
          <a:stretch>
            <a:fillRect/>
          </a:stretch>
        </p:blipFill>
        <p:spPr>
          <a:xfrm>
            <a:off x="1905000" y="1092200"/>
            <a:ext cx="6324600" cy="4546600"/>
          </a:xfrm>
        </p:spPr>
      </p:pic>
      <p:sp>
        <p:nvSpPr>
          <p:cNvPr id="5" name="Slide Number Placeholder 5"/>
          <p:cNvSpPr>
            <a:spLocks noGrp="1"/>
          </p:cNvSpPr>
          <p:nvPr>
            <p:ph type="sldNum" sz="quarter" idx="12"/>
          </p:nvPr>
        </p:nvSpPr>
        <p:spPr/>
        <p:txBody>
          <a:bodyPr/>
          <a:lstStyle/>
          <a:p>
            <a:pPr>
              <a:defRPr/>
            </a:pPr>
            <a:fld id="{90274309-65B2-4959-8808-24CE1F64685C}" type="slidenum">
              <a:rPr lang="en-US"/>
              <a:pPr>
                <a:defRPr/>
              </a:pPr>
              <a:t>12</a:t>
            </a:fld>
            <a:endParaRPr lang="en-US"/>
          </a:p>
        </p:txBody>
      </p:sp>
      <p:sp>
        <p:nvSpPr>
          <p:cNvPr id="37893" name="AutoShape 10">
            <a:hlinkClick r:id="rId4" highlightClick="1"/>
          </p:cNvPr>
          <p:cNvSpPr>
            <a:spLocks noChangeArrowheads="1"/>
          </p:cNvSpPr>
          <p:nvPr/>
        </p:nvSpPr>
        <p:spPr bwMode="auto">
          <a:xfrm>
            <a:off x="8305800" y="5029200"/>
            <a:ext cx="533400" cy="533400"/>
          </a:xfrm>
          <a:prstGeom prst="actionButtonBlank">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Monitoring Solaris: SE Toolkit</a:t>
            </a:r>
          </a:p>
        </p:txBody>
      </p:sp>
      <p:sp>
        <p:nvSpPr>
          <p:cNvPr id="39939" name="Rectangle 4"/>
          <p:cNvSpPr>
            <a:spLocks noGrp="1" noChangeArrowheads="1"/>
          </p:cNvSpPr>
          <p:nvPr>
            <p:ph type="body" sz="half" idx="1"/>
          </p:nvPr>
        </p:nvSpPr>
        <p:spPr>
          <a:xfrm>
            <a:off x="1295400" y="1371600"/>
            <a:ext cx="3622675" cy="1939925"/>
          </a:xfrm>
        </p:spPr>
        <p:txBody>
          <a:bodyPr/>
          <a:lstStyle/>
          <a:p>
            <a:r>
              <a:rPr lang="en-US" sz="2800"/>
              <a:t>Lightweight</a:t>
            </a:r>
          </a:p>
          <a:p>
            <a:r>
              <a:rPr lang="en-US" sz="2800"/>
              <a:t>Programmable</a:t>
            </a:r>
          </a:p>
          <a:p>
            <a:r>
              <a:rPr lang="en-US" sz="2800"/>
              <a:t>Alive</a:t>
            </a:r>
          </a:p>
        </p:txBody>
      </p:sp>
      <p:pic>
        <p:nvPicPr>
          <p:cNvPr id="39940" name="Picture 5"/>
          <p:cNvPicPr>
            <a:picLocks noGrp="1" noChangeAspect="1" noChangeArrowheads="1"/>
          </p:cNvPicPr>
          <p:nvPr>
            <p:ph sz="half" idx="2"/>
          </p:nvPr>
        </p:nvPicPr>
        <p:blipFill>
          <a:blip r:embed="rId3"/>
          <a:srcRect/>
          <a:stretch>
            <a:fillRect/>
          </a:stretch>
        </p:blipFill>
        <p:spPr>
          <a:xfrm>
            <a:off x="4995863" y="1371600"/>
            <a:ext cx="3767137" cy="4114800"/>
          </a:xfrm>
        </p:spPr>
      </p:pic>
      <p:sp>
        <p:nvSpPr>
          <p:cNvPr id="6" name="Slide Number Placeholder 6"/>
          <p:cNvSpPr>
            <a:spLocks noGrp="1"/>
          </p:cNvSpPr>
          <p:nvPr>
            <p:ph type="sldNum" sz="quarter" idx="12"/>
          </p:nvPr>
        </p:nvSpPr>
        <p:spPr/>
        <p:txBody>
          <a:bodyPr/>
          <a:lstStyle/>
          <a:p>
            <a:pPr>
              <a:defRPr/>
            </a:pPr>
            <a:fld id="{F41A62EC-1794-4714-8AE2-C87A6184F62B}" type="slidenum">
              <a:rPr lang="en-US"/>
              <a:pPr>
                <a:defRPr/>
              </a:pPr>
              <a:t>13</a:t>
            </a:fld>
            <a:endParaRPr lang="en-US"/>
          </a:p>
        </p:txBody>
      </p:sp>
      <p:sp>
        <p:nvSpPr>
          <p:cNvPr id="39942" name="Text Box 7"/>
          <p:cNvSpPr txBox="1">
            <a:spLocks noChangeArrowheads="1"/>
          </p:cNvSpPr>
          <p:nvPr/>
        </p:nvSpPr>
        <p:spPr bwMode="auto">
          <a:xfrm>
            <a:off x="2368550" y="5562600"/>
            <a:ext cx="5403850" cy="396875"/>
          </a:xfrm>
          <a:prstGeom prst="rect">
            <a:avLst/>
          </a:prstGeom>
          <a:noFill/>
          <a:ln w="9525">
            <a:noFill/>
            <a:miter lim="800000"/>
            <a:headEnd/>
            <a:tailEnd/>
          </a:ln>
        </p:spPr>
        <p:txBody>
          <a:bodyPr wrap="none">
            <a:prstTxWarp prst="textNoShape">
              <a:avLst/>
            </a:prstTxWarp>
            <a:spAutoFit/>
          </a:bodyPr>
          <a:lstStyle/>
          <a:p>
            <a:r>
              <a:rPr lang="en-US">
                <a:solidFill>
                  <a:schemeClr val="bg2"/>
                </a:solidFill>
              </a:rPr>
              <a:t>http://www.sunfreeware.com/setoolkit.html</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Monitoring: Ganglia</a:t>
            </a:r>
          </a:p>
        </p:txBody>
      </p:sp>
      <p:sp>
        <p:nvSpPr>
          <p:cNvPr id="7" name="Content Placeholder 6"/>
          <p:cNvSpPr>
            <a:spLocks noGrp="1"/>
          </p:cNvSpPr>
          <p:nvPr>
            <p:ph idx="1"/>
          </p:nvPr>
        </p:nvSpPr>
        <p:spPr/>
        <p:txBody>
          <a:bodyPr/>
          <a:lstStyle/>
          <a:p>
            <a:r>
              <a:rPr lang="en-US"/>
              <a:t>Long term logging</a:t>
            </a:r>
          </a:p>
          <a:p>
            <a:r>
              <a:rPr lang="en-US"/>
              <a:t>Trend Watching</a:t>
            </a:r>
          </a:p>
          <a:p>
            <a:r>
              <a:rPr lang="en-US"/>
              <a:t>Free</a:t>
            </a:r>
          </a:p>
        </p:txBody>
      </p:sp>
      <p:sp>
        <p:nvSpPr>
          <p:cNvPr id="5" name="Slide Number Placeholder 4"/>
          <p:cNvSpPr>
            <a:spLocks noGrp="1"/>
          </p:cNvSpPr>
          <p:nvPr>
            <p:ph type="sldNum" sz="quarter" idx="12"/>
          </p:nvPr>
        </p:nvSpPr>
        <p:spPr/>
        <p:txBody>
          <a:bodyPr/>
          <a:lstStyle/>
          <a:p>
            <a:pPr>
              <a:defRPr/>
            </a:pPr>
            <a:fld id="{A4392802-99F8-4896-85BA-4566CAA8F2BF}" type="slidenum">
              <a:rPr lang="en-US"/>
              <a:pPr>
                <a:defRPr/>
              </a:pPr>
              <a:t>14</a:t>
            </a:fld>
            <a:endParaRPr lang="en-US"/>
          </a:p>
        </p:txBody>
      </p:sp>
      <p:pic>
        <p:nvPicPr>
          <p:cNvPr id="8" name="Picture 7" descr="graph.php.gif"/>
          <p:cNvPicPr>
            <a:picLocks noChangeAspect="1"/>
          </p:cNvPicPr>
          <p:nvPr/>
        </p:nvPicPr>
        <p:blipFill>
          <a:blip r:embed="rId2"/>
          <a:stretch>
            <a:fillRect/>
          </a:stretch>
        </p:blipFill>
        <p:spPr>
          <a:xfrm>
            <a:off x="3810000" y="3886200"/>
            <a:ext cx="5016500" cy="2032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Other Monitoring Tools</a:t>
            </a:r>
          </a:p>
        </p:txBody>
      </p:sp>
      <p:sp>
        <p:nvSpPr>
          <p:cNvPr id="41987" name="Rectangle 3"/>
          <p:cNvSpPr>
            <a:spLocks noGrp="1" noChangeArrowheads="1"/>
          </p:cNvSpPr>
          <p:nvPr>
            <p:ph idx="1"/>
          </p:nvPr>
        </p:nvSpPr>
        <p:spPr/>
        <p:txBody>
          <a:bodyPr/>
          <a:lstStyle/>
          <a:p>
            <a:r>
              <a:rPr lang="en-US"/>
              <a:t>vmstat</a:t>
            </a:r>
          </a:p>
          <a:p>
            <a:r>
              <a:rPr lang="en-US"/>
              <a:t>iostat</a:t>
            </a:r>
          </a:p>
          <a:p>
            <a:r>
              <a:rPr lang="en-US"/>
              <a:t>top</a:t>
            </a:r>
          </a:p>
          <a:p>
            <a:r>
              <a:rPr lang="en-US"/>
              <a:t>free</a:t>
            </a:r>
          </a:p>
          <a:p>
            <a:r>
              <a:rPr lang="en-US"/>
              <a:t>netstat -s</a:t>
            </a:r>
          </a:p>
        </p:txBody>
      </p:sp>
      <p:sp>
        <p:nvSpPr>
          <p:cNvPr id="4" name="Slide Number Placeholder 5"/>
          <p:cNvSpPr>
            <a:spLocks noGrp="1"/>
          </p:cNvSpPr>
          <p:nvPr>
            <p:ph type="sldNum" sz="quarter" idx="12"/>
          </p:nvPr>
        </p:nvSpPr>
        <p:spPr/>
        <p:txBody>
          <a:bodyPr/>
          <a:lstStyle/>
          <a:p>
            <a:pPr>
              <a:defRPr/>
            </a:pPr>
            <a:fld id="{D20266F9-970D-43BA-A2A7-0110AA3070FD}" type="slidenum">
              <a:rPr lang="en-US"/>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Web Server Logs</a:t>
            </a:r>
          </a:p>
        </p:txBody>
      </p:sp>
      <p:sp>
        <p:nvSpPr>
          <p:cNvPr id="44035" name="Rectangle 3"/>
          <p:cNvSpPr>
            <a:spLocks noGrp="1" noChangeArrowheads="1"/>
          </p:cNvSpPr>
          <p:nvPr>
            <p:ph idx="1"/>
          </p:nvPr>
        </p:nvSpPr>
        <p:spPr/>
        <p:txBody>
          <a:bodyPr/>
          <a:lstStyle/>
          <a:p>
            <a:r>
              <a:rPr lang="en-US" i="1"/>
              <a:t>ErrorLog</a:t>
            </a:r>
            <a:endParaRPr lang="en-US"/>
          </a:p>
          <a:p>
            <a:pPr lvl="1"/>
            <a:r>
              <a:rPr lang="en-US">
                <a:ea typeface="ＭＳ Ｐゴシック" pitchFamily="92" charset="-128"/>
              </a:rPr>
              <a:t>LogLevel: debug, info, notice, warn, error, crit</a:t>
            </a:r>
          </a:p>
          <a:p>
            <a:r>
              <a:rPr lang="en-US" i="1"/>
              <a:t>Access Log</a:t>
            </a:r>
            <a:r>
              <a:rPr lang="en-US"/>
              <a:t>: TransferLog or CustomLog</a:t>
            </a:r>
            <a:endParaRPr lang="en-US" i="1"/>
          </a:p>
          <a:p>
            <a:pPr lvl="1"/>
            <a:r>
              <a:rPr lang="en-US">
                <a:ea typeface="ＭＳ Ｐゴシック" pitchFamily="92" charset="-128"/>
              </a:rPr>
              <a:t>Common Log Format</a:t>
            </a:r>
          </a:p>
        </p:txBody>
      </p:sp>
      <p:sp>
        <p:nvSpPr>
          <p:cNvPr id="4" name="Slide Number Placeholder 5"/>
          <p:cNvSpPr>
            <a:spLocks noGrp="1"/>
          </p:cNvSpPr>
          <p:nvPr>
            <p:ph type="sldNum" sz="quarter" idx="12"/>
          </p:nvPr>
        </p:nvSpPr>
        <p:spPr/>
        <p:txBody>
          <a:bodyPr/>
          <a:lstStyle/>
          <a:p>
            <a:pPr>
              <a:defRPr/>
            </a:pPr>
            <a:fld id="{F66043FD-8EA6-4307-BB53-A4F6C343F330}" type="slidenum">
              <a:rPr lang="en-US"/>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381000"/>
            <a:ext cx="7772400" cy="1143000"/>
          </a:xfrm>
        </p:spPr>
        <p:txBody>
          <a:bodyPr/>
          <a:lstStyle/>
          <a:p>
            <a:r>
              <a:rPr lang="en-US"/>
              <a:t>Combined Log Format</a:t>
            </a:r>
          </a:p>
        </p:txBody>
      </p:sp>
      <p:sp>
        <p:nvSpPr>
          <p:cNvPr id="30" name="Slide Number Placeholder 5"/>
          <p:cNvSpPr>
            <a:spLocks noGrp="1"/>
          </p:cNvSpPr>
          <p:nvPr>
            <p:ph type="sldNum" sz="quarter" idx="12"/>
          </p:nvPr>
        </p:nvSpPr>
        <p:spPr/>
        <p:txBody>
          <a:bodyPr/>
          <a:lstStyle/>
          <a:p>
            <a:pPr>
              <a:defRPr/>
            </a:pPr>
            <a:fld id="{9E80F25C-FC90-458F-B1F6-27183020BAA3}" type="slidenum">
              <a:rPr lang="en-US"/>
              <a:pPr>
                <a:defRPr/>
              </a:pPr>
              <a:t>17</a:t>
            </a:fld>
            <a:endParaRPr lang="en-US"/>
          </a:p>
        </p:txBody>
      </p:sp>
      <p:sp>
        <p:nvSpPr>
          <p:cNvPr id="46084" name="Rectangle 3"/>
          <p:cNvSpPr>
            <a:spLocks noChangeArrowheads="1"/>
          </p:cNvSpPr>
          <p:nvPr/>
        </p:nvSpPr>
        <p:spPr bwMode="auto">
          <a:xfrm>
            <a:off x="1371600" y="1392238"/>
            <a:ext cx="7391400" cy="600164"/>
          </a:xfrm>
          <a:prstGeom prst="rect">
            <a:avLst/>
          </a:prstGeom>
          <a:noFill/>
          <a:ln w="9525">
            <a:noFill/>
            <a:miter lim="800000"/>
            <a:headEnd/>
            <a:tailEnd/>
          </a:ln>
        </p:spPr>
        <p:txBody>
          <a:bodyPr>
            <a:prstTxWarp prst="textNoShape">
              <a:avLst/>
            </a:prstTxWarp>
            <a:spAutoFit/>
          </a:bodyPr>
          <a:lstStyle/>
          <a:p>
            <a:r>
              <a:rPr lang="en-US" sz="1100" b="1">
                <a:latin typeface="Courier New" pitchFamily="92" charset="0"/>
              </a:rPr>
              <a:t>222.127.111.234 - - [09/Apr/2008:07:46:54 +0000] "GET /sander/SanderMugshot2.jpg HTTP/1.1" 200 22992 "http://people.apache.org/gallery.html" "Mozilla/5.0 (Windows; U; Windows NT 5.1; en-US; rv:1.8.1.13) Gecko/20080311 Firefox/2.0.0.13"</a:t>
            </a:r>
          </a:p>
        </p:txBody>
      </p:sp>
      <p:graphicFrame>
        <p:nvGraphicFramePr>
          <p:cNvPr id="37919" name="Group 31"/>
          <p:cNvGraphicFramePr>
            <a:graphicFrameLocks noGrp="1"/>
          </p:cNvGraphicFramePr>
          <p:nvPr/>
        </p:nvGraphicFramePr>
        <p:xfrm>
          <a:off x="1371600" y="2057400"/>
          <a:ext cx="7391400" cy="3548490"/>
        </p:xfrm>
        <a:graphic>
          <a:graphicData uri="http://schemas.openxmlformats.org/drawingml/2006/table">
            <a:tbl>
              <a:tblPr/>
              <a:tblGrid>
                <a:gridCol w="1752600"/>
                <a:gridCol w="5638800"/>
              </a:tblGrid>
              <a:tr h="36956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276288"/>
                          </a:solidFill>
                          <a:effectLst/>
                          <a:latin typeface="+mn-lt"/>
                        </a:rPr>
                        <a:t>Client IP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276288"/>
                          </a:solidFill>
                          <a:effectLst/>
                          <a:latin typeface="+mn-lt"/>
                        </a:rPr>
                        <a:t>222.127.111.234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09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276288"/>
                          </a:solidFill>
                          <a:effectLst/>
                          <a:latin typeface="+mn-lt"/>
                        </a:rPr>
                        <a:t>RFC 1413 ident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276288"/>
                          </a:solidFill>
                          <a:effectLst/>
                          <a:latin typeface="+mn-lt"/>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56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276288"/>
                          </a:solidFill>
                          <a:effectLst/>
                          <a:latin typeface="+mn-lt"/>
                        </a:rPr>
                        <a:t>username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276288"/>
                          </a:solidFill>
                          <a:effectLst/>
                          <a:latin typeface="+mn-lt"/>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56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276288"/>
                          </a:solidFill>
                          <a:effectLst/>
                          <a:latin typeface="+mn-lt"/>
                        </a:rPr>
                        <a:t>timestamp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276288"/>
                          </a:solidFill>
                          <a:effectLst/>
                          <a:latin typeface="+mn-lt"/>
                        </a:rPr>
                        <a:t>[09/Apr/2008:07:46:54 +0000]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56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276288"/>
                          </a:solidFill>
                          <a:effectLst/>
                          <a:latin typeface="+mn-lt"/>
                        </a:rPr>
                        <a:t>Request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276288"/>
                          </a:solidFill>
                          <a:effectLst/>
                          <a:latin typeface="+mn-lt"/>
                        </a:rPr>
                        <a:t>"GET /sander/SanderMugshot2.jpg HTTP/1.1"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09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276288"/>
                          </a:solidFill>
                          <a:effectLst/>
                          <a:latin typeface="+mn-lt"/>
                        </a:rPr>
                        <a:t>Status 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276288"/>
                          </a:solidFill>
                          <a:effectLst/>
                          <a:latin typeface="+mn-lt"/>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56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276288"/>
                          </a:solidFill>
                          <a:effectLst/>
                          <a:latin typeface="+mn-lt"/>
                        </a:rPr>
                        <a:t>Content Bytes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276288"/>
                          </a:solidFill>
                          <a:effectLst/>
                          <a:latin typeface="+mn-lt"/>
                        </a:rPr>
                        <a:t>22992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56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276288"/>
                          </a:solidFill>
                          <a:effectLst/>
                          <a:latin typeface="+mn-lt"/>
                        </a:rPr>
                        <a:t>Referer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276288"/>
                          </a:solidFill>
                          <a:effectLst/>
                          <a:latin typeface="+mn-lt"/>
                        </a:rPr>
                        <a:t>"http://people.apache.org/gallery.html"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67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276288"/>
                          </a:solidFill>
                          <a:effectLst/>
                          <a:latin typeface="+mn-lt"/>
                        </a:rPr>
                        <a:t>User-Agent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276288"/>
                          </a:solidFill>
                          <a:effectLst/>
                          <a:latin typeface="+mn-lt"/>
                        </a:rPr>
                        <a:t>"Mozilla/5.0 (Windows; U; Windows NT 5.1; en-US; rv:1.8.1.13) Gecko/20080311 Firefox/2.0.0.13"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5"/>
          <p:cNvSpPr/>
          <p:nvPr/>
        </p:nvSpPr>
        <p:spPr>
          <a:xfrm>
            <a:off x="1447800" y="5715000"/>
            <a:ext cx="7620000" cy="304800"/>
          </a:xfrm>
          <a:prstGeom prst="rect">
            <a:avLst/>
          </a:prstGeom>
        </p:spPr>
        <p:txBody>
          <a:bodyPr wrap="square">
            <a:spAutoFit/>
          </a:bodyPr>
          <a:lstStyle/>
          <a:p>
            <a:pPr algn="r"/>
            <a:r>
              <a:rPr lang="en-US" sz="1400">
                <a:latin typeface="Courier New"/>
                <a:cs typeface="Courier New"/>
              </a:rPr>
              <a:t>"%h %l %u %t \"%r\" %&gt;s %b \"%{Referer}i\" \"%{User-Agent}i\""</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Log Analysis</a:t>
            </a:r>
          </a:p>
        </p:txBody>
      </p:sp>
      <p:sp>
        <p:nvSpPr>
          <p:cNvPr id="48131" name="Rectangle 3"/>
          <p:cNvSpPr>
            <a:spLocks noGrp="1" noChangeArrowheads="1"/>
          </p:cNvSpPr>
          <p:nvPr>
            <p:ph idx="1"/>
          </p:nvPr>
        </p:nvSpPr>
        <p:spPr/>
        <p:txBody>
          <a:bodyPr/>
          <a:lstStyle/>
          <a:p>
            <a:r>
              <a:rPr lang="en-US"/>
              <a:t>Analyse Apache log files</a:t>
            </a:r>
          </a:p>
          <a:p>
            <a:r>
              <a:rPr lang="en-US"/>
              <a:t>Periodically run vmstat, iostat</a:t>
            </a:r>
          </a:p>
          <a:p>
            <a:pPr lvl="1"/>
            <a:r>
              <a:rPr lang="en-US">
                <a:ea typeface="ＭＳ Ｐゴシック" pitchFamily="92" charset="-128"/>
              </a:rPr>
              <a:t>Set up a script</a:t>
            </a:r>
          </a:p>
          <a:p>
            <a:r>
              <a:rPr lang="en-US"/>
              <a:t>Watch for Trends</a:t>
            </a:r>
          </a:p>
          <a:p>
            <a:pPr lvl="1"/>
            <a:r>
              <a:rPr lang="en-US">
                <a:ea typeface="ＭＳ Ｐゴシック" pitchFamily="92" charset="-128"/>
              </a:rPr>
              <a:t>Tells you when to buy new kit</a:t>
            </a:r>
          </a:p>
          <a:p>
            <a:r>
              <a:rPr lang="en-US"/>
              <a:t>Watch for Peaks</a:t>
            </a:r>
          </a:p>
          <a:p>
            <a:pPr lvl="1"/>
            <a:r>
              <a:rPr lang="en-US">
                <a:ea typeface="ＭＳ Ｐゴシック" pitchFamily="92" charset="-128"/>
              </a:rPr>
              <a:t>And how your system behaves</a:t>
            </a:r>
          </a:p>
        </p:txBody>
      </p:sp>
      <p:sp>
        <p:nvSpPr>
          <p:cNvPr id="4" name="Slide Number Placeholder 5"/>
          <p:cNvSpPr>
            <a:spLocks noGrp="1"/>
          </p:cNvSpPr>
          <p:nvPr>
            <p:ph type="sldNum" sz="quarter" idx="12"/>
          </p:nvPr>
        </p:nvSpPr>
        <p:spPr/>
        <p:txBody>
          <a:bodyPr/>
          <a:lstStyle/>
          <a:p>
            <a:pPr>
              <a:defRPr/>
            </a:pPr>
            <a:fld id="{E0E1BA12-E4B3-417F-9315-A1EDA8DE3844}" type="slidenum">
              <a:rPr lang="en-US"/>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Log Analysis – Webalizer</a:t>
            </a:r>
          </a:p>
        </p:txBody>
      </p:sp>
      <p:pic>
        <p:nvPicPr>
          <p:cNvPr id="49155" name="Picture 5" descr="daily_usage_200709"/>
          <p:cNvPicPr>
            <a:picLocks noGrp="1" noChangeAspect="1" noChangeArrowheads="1"/>
          </p:cNvPicPr>
          <p:nvPr>
            <p:ph idx="1"/>
          </p:nvPr>
        </p:nvPicPr>
        <p:blipFill>
          <a:blip r:embed="rId2"/>
          <a:srcRect/>
          <a:stretch>
            <a:fillRect/>
          </a:stretch>
        </p:blipFill>
        <p:spPr>
          <a:xfrm>
            <a:off x="1752600" y="1219200"/>
            <a:ext cx="6248400" cy="4879975"/>
          </a:xfrm>
        </p:spPr>
      </p:pic>
      <p:sp>
        <p:nvSpPr>
          <p:cNvPr id="4" name="Slide Number Placeholder 5"/>
          <p:cNvSpPr>
            <a:spLocks noGrp="1"/>
          </p:cNvSpPr>
          <p:nvPr>
            <p:ph type="sldNum" sz="quarter" idx="12"/>
          </p:nvPr>
        </p:nvSpPr>
        <p:spPr/>
        <p:txBody>
          <a:bodyPr/>
          <a:lstStyle/>
          <a:p>
            <a:pPr>
              <a:defRPr/>
            </a:pPr>
            <a:fld id="{ED04A96C-A6AA-45D6-A2E0-ED0FD8A23A45}" type="slidenum">
              <a:rPr lang="en-US"/>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9656BC2-AEAC-4F36-9C3F-460EF26DB9CF}" type="slidenum">
              <a:rPr lang="en-US"/>
              <a:pPr>
                <a:defRPr/>
              </a:pPr>
              <a:t>2</a:t>
            </a:fld>
            <a:endParaRPr lang="en-US"/>
          </a:p>
        </p:txBody>
      </p:sp>
      <p:sp>
        <p:nvSpPr>
          <p:cNvPr id="115714" name="Rectangle 2"/>
          <p:cNvSpPr>
            <a:spLocks noChangeArrowheads="1"/>
          </p:cNvSpPr>
          <p:nvPr/>
        </p:nvSpPr>
        <p:spPr bwMode="auto">
          <a:xfrm>
            <a:off x="1219200" y="2667000"/>
            <a:ext cx="7848600" cy="1766888"/>
          </a:xfrm>
          <a:prstGeom prst="rect">
            <a:avLst/>
          </a:prstGeom>
          <a:noFill/>
          <a:ln w="9525">
            <a:noFill/>
            <a:miter lim="800000"/>
            <a:headEnd/>
            <a:tailEnd/>
          </a:ln>
        </p:spPr>
        <p:txBody>
          <a:bodyPr>
            <a:prstTxWarp prst="textNoShape">
              <a:avLst/>
            </a:prstTxWarp>
            <a:spAutoFit/>
          </a:bodyPr>
          <a:lstStyle/>
          <a:p>
            <a:pPr>
              <a:lnSpc>
                <a:spcPct val="110000"/>
              </a:lnSpc>
            </a:pPr>
            <a:r>
              <a:rPr lang="en-US">
                <a:solidFill>
                  <a:schemeClr val="bg2"/>
                </a:solidFill>
              </a:rPr>
              <a:t>“Apache is a general webserver, which is designed to be correct first, and fast second. Even so, its performance is quite satisfactory. Most sites have less than 10Mbits of outgoing bandwidth, which Apache can fill using only a low end Pentium-based webserver.”</a:t>
            </a:r>
          </a:p>
        </p:txBody>
      </p:sp>
      <p:sp>
        <p:nvSpPr>
          <p:cNvPr id="18436" name="Text Box 3"/>
          <p:cNvSpPr txBox="1">
            <a:spLocks noChangeArrowheads="1"/>
          </p:cNvSpPr>
          <p:nvPr/>
        </p:nvSpPr>
        <p:spPr bwMode="auto">
          <a:xfrm>
            <a:off x="1354138" y="1344613"/>
            <a:ext cx="6821487" cy="701675"/>
          </a:xfrm>
          <a:prstGeom prst="rect">
            <a:avLst/>
          </a:prstGeom>
          <a:noFill/>
          <a:ln w="9525">
            <a:noFill/>
            <a:miter lim="800000"/>
            <a:headEnd/>
            <a:tailEnd/>
          </a:ln>
        </p:spPr>
        <p:txBody>
          <a:bodyPr wrap="none">
            <a:prstTxWarp prst="textNoShape">
              <a:avLst/>
            </a:prstTxWarp>
            <a:spAutoFit/>
          </a:bodyPr>
          <a:lstStyle/>
          <a:p>
            <a:pPr algn="ctr"/>
            <a:r>
              <a:rPr lang="en-US">
                <a:solidFill>
                  <a:schemeClr val="bg2"/>
                </a:solidFill>
                <a:hlinkClick r:id=""/>
              </a:rPr>
              <a:t>http://httpd.apache.org/docs/1.3/misc/perf-tuning.html</a:t>
            </a:r>
            <a:endParaRPr lang="en-US">
              <a:solidFill>
                <a:schemeClr val="bg2"/>
              </a:solidFill>
            </a:endParaRPr>
          </a:p>
          <a:p>
            <a:pPr algn="ctr"/>
            <a:r>
              <a:rPr lang="en-US">
                <a:solidFill>
                  <a:schemeClr val="bg2"/>
                </a:solidFill>
              </a:rPr>
              <a:t>says: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5000"/>
                                  </p:stCondLst>
                                  <p:childTnLst>
                                    <p:set>
                                      <p:cBhvr>
                                        <p:cTn id="6" dur="1" fill="hold">
                                          <p:stCondLst>
                                            <p:cond delay="0"/>
                                          </p:stCondLst>
                                        </p:cTn>
                                        <p:tgtEl>
                                          <p:spTgt spid="115714"/>
                                        </p:tgtEl>
                                        <p:attrNameLst>
                                          <p:attrName>style.visibility</p:attrName>
                                        </p:attrNameLst>
                                      </p:cBhvr>
                                      <p:to>
                                        <p:strVal val="visible"/>
                                      </p:to>
                                    </p:set>
                                    <p:anim calcmode="lin" valueType="num">
                                      <p:cBhvr additive="base">
                                        <p:cTn id="7" dur="500" fill="hold"/>
                                        <p:tgtEl>
                                          <p:spTgt spid="115714"/>
                                        </p:tgtEl>
                                        <p:attrNameLst>
                                          <p:attrName>ppt_x</p:attrName>
                                        </p:attrNameLst>
                                      </p:cBhvr>
                                      <p:tavLst>
                                        <p:tav tm="0">
                                          <p:val>
                                            <p:strVal val="1+#ppt_w/2"/>
                                          </p:val>
                                        </p:tav>
                                        <p:tav tm="100000">
                                          <p:val>
                                            <p:strVal val="#ppt_x"/>
                                          </p:val>
                                        </p:tav>
                                      </p:tavLst>
                                    </p:anim>
                                    <p:anim calcmode="lin" valueType="num">
                                      <p:cBhvr additive="base">
                                        <p:cTn id="8" dur="500" fill="hold"/>
                                        <p:tgtEl>
                                          <p:spTgt spid="1157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p:bld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Configuring for Performance</a:t>
            </a:r>
          </a:p>
        </p:txBody>
      </p:sp>
      <p:sp>
        <p:nvSpPr>
          <p:cNvPr id="50179" name="Rectangle 3"/>
          <p:cNvSpPr>
            <a:spLocks noGrp="1" noChangeArrowheads="1"/>
          </p:cNvSpPr>
          <p:nvPr>
            <p:ph idx="1"/>
          </p:nvPr>
        </p:nvSpPr>
        <p:spPr/>
        <p:txBody>
          <a:bodyPr/>
          <a:lstStyle/>
          <a:p>
            <a:r>
              <a:rPr lang="en-US"/>
              <a:t>Configuring Apache</a:t>
            </a:r>
          </a:p>
          <a:p>
            <a:r>
              <a:rPr lang="en-US"/>
              <a:t>Tuning the Operating System</a:t>
            </a:r>
          </a:p>
        </p:txBody>
      </p:sp>
      <p:sp>
        <p:nvSpPr>
          <p:cNvPr id="4" name="Slide Number Placeholder 5"/>
          <p:cNvSpPr>
            <a:spLocks noGrp="1"/>
          </p:cNvSpPr>
          <p:nvPr>
            <p:ph type="sldNum" sz="quarter" idx="12"/>
          </p:nvPr>
        </p:nvSpPr>
        <p:spPr/>
        <p:txBody>
          <a:bodyPr/>
          <a:lstStyle/>
          <a:p>
            <a:pPr>
              <a:defRPr/>
            </a:pPr>
            <a:fld id="{A344EB50-0808-4853-8435-2B5739508D90}" type="slidenum">
              <a:rPr lang="en-US"/>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Apache Configuration</a:t>
            </a:r>
          </a:p>
        </p:txBody>
      </p:sp>
      <p:sp>
        <p:nvSpPr>
          <p:cNvPr id="52227" name="Rectangle 3"/>
          <p:cNvSpPr>
            <a:spLocks noGrp="1" noChangeArrowheads="1"/>
          </p:cNvSpPr>
          <p:nvPr>
            <p:ph idx="1"/>
          </p:nvPr>
        </p:nvSpPr>
        <p:spPr/>
        <p:txBody>
          <a:bodyPr/>
          <a:lstStyle/>
          <a:p>
            <a:r>
              <a:rPr lang="en-US"/>
              <a:t>Process/Thread Management</a:t>
            </a:r>
          </a:p>
          <a:p>
            <a:r>
              <a:rPr lang="en-US"/>
              <a:t>DNS Lookups</a:t>
            </a:r>
          </a:p>
          <a:p>
            <a:r>
              <a:rPr lang="en-US"/>
              <a:t>Avoid </a:t>
            </a:r>
            <a:r>
              <a:rPr lang="en-US" i="1"/>
              <a:t>.htaccess</a:t>
            </a:r>
            <a:r>
              <a:rPr lang="en-US"/>
              <a:t> Files</a:t>
            </a:r>
          </a:p>
          <a:p>
            <a:r>
              <a:rPr lang="en-US"/>
              <a:t>Disable unused modules</a:t>
            </a:r>
          </a:p>
          <a:p>
            <a:r>
              <a:rPr lang="en-US"/>
              <a:t>Tune your App Tier</a:t>
            </a:r>
          </a:p>
        </p:txBody>
      </p:sp>
      <p:sp>
        <p:nvSpPr>
          <p:cNvPr id="4" name="Slide Number Placeholder 5"/>
          <p:cNvSpPr>
            <a:spLocks noGrp="1"/>
          </p:cNvSpPr>
          <p:nvPr>
            <p:ph type="sldNum" sz="quarter" idx="12"/>
          </p:nvPr>
        </p:nvSpPr>
        <p:spPr/>
        <p:txBody>
          <a:bodyPr/>
          <a:lstStyle/>
          <a:p>
            <a:pPr>
              <a:defRPr/>
            </a:pPr>
            <a:fld id="{8D84F0B6-417A-4941-94DE-31DB5C93BA72}" type="slidenum">
              <a:rPr lang="en-US"/>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DNS Lookups</a:t>
            </a:r>
          </a:p>
        </p:txBody>
      </p:sp>
      <p:sp>
        <p:nvSpPr>
          <p:cNvPr id="54275" name="Rectangle 3"/>
          <p:cNvSpPr>
            <a:spLocks noGrp="1" noChangeArrowheads="1"/>
          </p:cNvSpPr>
          <p:nvPr>
            <p:ph idx="1"/>
          </p:nvPr>
        </p:nvSpPr>
        <p:spPr/>
        <p:txBody>
          <a:bodyPr/>
          <a:lstStyle/>
          <a:p>
            <a:r>
              <a:rPr lang="en-US"/>
              <a:t>HostnameLookups</a:t>
            </a:r>
          </a:p>
          <a:p>
            <a:r>
              <a:rPr lang="en-US"/>
              <a:t>Access Control</a:t>
            </a:r>
          </a:p>
          <a:p>
            <a:pPr lvl="1"/>
            <a:r>
              <a:rPr lang="en-US">
                <a:ea typeface="ＭＳ Ｐゴシック" pitchFamily="92" charset="-128"/>
              </a:rPr>
              <a:t>Bad: </a:t>
            </a:r>
            <a:r>
              <a:rPr lang="en-US" i="1">
                <a:ea typeface="ＭＳ Ｐゴシック" pitchFamily="92" charset="-128"/>
              </a:rPr>
              <a:t>Deny from example.com</a:t>
            </a:r>
            <a:endParaRPr lang="en-US">
              <a:ea typeface="ＭＳ Ｐゴシック" pitchFamily="92" charset="-128"/>
            </a:endParaRPr>
          </a:p>
          <a:p>
            <a:pPr lvl="1"/>
            <a:r>
              <a:rPr lang="en-US">
                <a:ea typeface="ＭＳ Ｐゴシック" pitchFamily="92" charset="-128"/>
              </a:rPr>
              <a:t>Good: </a:t>
            </a:r>
            <a:r>
              <a:rPr lang="en-US" i="1">
                <a:ea typeface="ＭＳ Ｐゴシック" pitchFamily="92" charset="-128"/>
              </a:rPr>
              <a:t>Deny from 172.160.234.5</a:t>
            </a:r>
            <a:endParaRPr lang="en-US">
              <a:ea typeface="ＭＳ Ｐゴシック" pitchFamily="92" charset="-128"/>
            </a:endParaRPr>
          </a:p>
        </p:txBody>
      </p:sp>
      <p:sp>
        <p:nvSpPr>
          <p:cNvPr id="4" name="Slide Number Placeholder 5"/>
          <p:cNvSpPr>
            <a:spLocks noGrp="1"/>
          </p:cNvSpPr>
          <p:nvPr>
            <p:ph type="sldNum" sz="quarter" idx="12"/>
          </p:nvPr>
        </p:nvSpPr>
        <p:spPr/>
        <p:txBody>
          <a:bodyPr/>
          <a:lstStyle/>
          <a:p>
            <a:pPr>
              <a:defRPr/>
            </a:pPr>
            <a:fld id="{FB818851-E7B0-4A0A-AF7B-1133F30A32A8}" type="slidenum">
              <a:rPr lang="en-US"/>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.htaccess Files</a:t>
            </a:r>
          </a:p>
        </p:txBody>
      </p:sp>
      <p:sp>
        <p:nvSpPr>
          <p:cNvPr id="56323" name="Rectangle 3"/>
          <p:cNvSpPr>
            <a:spLocks noGrp="1" noChangeArrowheads="1"/>
          </p:cNvSpPr>
          <p:nvPr>
            <p:ph idx="1"/>
          </p:nvPr>
        </p:nvSpPr>
        <p:spPr>
          <a:xfrm>
            <a:off x="1295400" y="1371600"/>
            <a:ext cx="7391400" cy="2406650"/>
          </a:xfrm>
        </p:spPr>
        <p:txBody>
          <a:bodyPr/>
          <a:lstStyle/>
          <a:p>
            <a:r>
              <a:rPr lang="en-US"/>
              <a:t>Per-directory configuration files</a:t>
            </a:r>
          </a:p>
          <a:p>
            <a:r>
              <a:rPr lang="en-US"/>
              <a:t>Accessed for every request</a:t>
            </a:r>
          </a:p>
          <a:p>
            <a:r>
              <a:rPr lang="en-US"/>
              <a:t>Best performance: </a:t>
            </a:r>
            <a:r>
              <a:rPr lang="en-US" i="1"/>
              <a:t>AllowOverride none</a:t>
            </a:r>
            <a:endParaRPr lang="en-US"/>
          </a:p>
        </p:txBody>
      </p:sp>
      <p:sp>
        <p:nvSpPr>
          <p:cNvPr id="5" name="Slide Number Placeholder 5"/>
          <p:cNvSpPr>
            <a:spLocks noGrp="1"/>
          </p:cNvSpPr>
          <p:nvPr>
            <p:ph type="sldNum" sz="quarter" idx="12"/>
          </p:nvPr>
        </p:nvSpPr>
        <p:spPr/>
        <p:txBody>
          <a:bodyPr/>
          <a:lstStyle/>
          <a:p>
            <a:pPr>
              <a:defRPr/>
            </a:pPr>
            <a:fld id="{487F5FEA-7BA2-4D35-A94D-2C1BB607EEEF}" type="slidenum">
              <a:rPr lang="en-US"/>
              <a:pPr>
                <a:defRPr/>
              </a:pPr>
              <a:t>23</a:t>
            </a:fld>
            <a:endParaRPr lang="en-US"/>
          </a:p>
        </p:txBody>
      </p:sp>
      <p:sp>
        <p:nvSpPr>
          <p:cNvPr id="62468" name="Text Box 4"/>
          <p:cNvSpPr txBox="1">
            <a:spLocks noChangeArrowheads="1"/>
          </p:cNvSpPr>
          <p:nvPr/>
        </p:nvSpPr>
        <p:spPr bwMode="auto">
          <a:xfrm>
            <a:off x="1752600" y="4191000"/>
            <a:ext cx="6129338" cy="396875"/>
          </a:xfrm>
          <a:prstGeom prst="rect">
            <a:avLst/>
          </a:prstGeom>
          <a:noFill/>
          <a:ln w="9525">
            <a:noFill/>
            <a:miter lim="800000"/>
            <a:headEnd/>
            <a:tailEnd/>
          </a:ln>
        </p:spPr>
        <p:txBody>
          <a:bodyPr wrap="none">
            <a:prstTxWarp prst="textNoShape">
              <a:avLst/>
            </a:prstTxWarp>
            <a:spAutoFit/>
          </a:bodyPr>
          <a:lstStyle/>
          <a:p>
            <a:r>
              <a:rPr lang="en-US">
                <a:solidFill>
                  <a:schemeClr val="bg2"/>
                </a:solidFill>
                <a:latin typeface="Monaco" pitchFamily="92" charset="0"/>
              </a:rPr>
              <a:t>GET /dir1/dir2/restricted.html HTTP/1.0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additive="base">
                                        <p:cTn id="7" dur="500" fill="hold"/>
                                        <p:tgtEl>
                                          <p:spTgt spid="62468"/>
                                        </p:tgtEl>
                                        <p:attrNameLst>
                                          <p:attrName>ppt_x</p:attrName>
                                        </p:attrNameLst>
                                      </p:cBhvr>
                                      <p:tavLst>
                                        <p:tav tm="0">
                                          <p:val>
                                            <p:strVal val="1+#ppt_w/2"/>
                                          </p:val>
                                        </p:tav>
                                        <p:tav tm="100000">
                                          <p:val>
                                            <p:strVal val="#ppt_x"/>
                                          </p:val>
                                        </p:tav>
                                      </p:tavLst>
                                    </p:anim>
                                    <p:anim calcmode="lin" valueType="num">
                                      <p:cBhvr additive="base">
                                        <p:cTn id="8" dur="500" fill="hold"/>
                                        <p:tgtEl>
                                          <p:spTgt spid="624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autoUpdateAnimBg="0"/>
    </p:bld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MaxClients</a:t>
            </a:r>
          </a:p>
        </p:txBody>
      </p:sp>
      <p:sp>
        <p:nvSpPr>
          <p:cNvPr id="58371" name="Rectangle 3"/>
          <p:cNvSpPr>
            <a:spLocks noGrp="1" noChangeArrowheads="1"/>
          </p:cNvSpPr>
          <p:nvPr>
            <p:ph idx="1"/>
          </p:nvPr>
        </p:nvSpPr>
        <p:spPr/>
        <p:txBody>
          <a:bodyPr/>
          <a:lstStyle/>
          <a:p>
            <a:r>
              <a:rPr lang="en-US"/>
              <a:t>Configuration file directive</a:t>
            </a:r>
          </a:p>
          <a:p>
            <a:r>
              <a:rPr lang="en-US"/>
              <a:t>Maximum number of workers</a:t>
            </a:r>
          </a:p>
          <a:p>
            <a:r>
              <a:rPr lang="en-US"/>
              <a:t>Apache 1.3, 2 Prefork: processes</a:t>
            </a:r>
          </a:p>
          <a:p>
            <a:r>
              <a:rPr lang="en-US"/>
              <a:t>Apache 2 Worker: threads * processes</a:t>
            </a:r>
          </a:p>
          <a:p>
            <a:r>
              <a:rPr lang="en-US"/>
              <a:t>Limit according to resources (memory, CPU)</a:t>
            </a:r>
          </a:p>
        </p:txBody>
      </p:sp>
      <p:sp>
        <p:nvSpPr>
          <p:cNvPr id="4" name="Slide Number Placeholder 5"/>
          <p:cNvSpPr>
            <a:spLocks noGrp="1"/>
          </p:cNvSpPr>
          <p:nvPr>
            <p:ph type="sldNum" sz="quarter" idx="12"/>
          </p:nvPr>
        </p:nvSpPr>
        <p:spPr/>
        <p:txBody>
          <a:bodyPr/>
          <a:lstStyle/>
          <a:p>
            <a:pPr>
              <a:defRPr/>
            </a:pPr>
            <a:fld id="{4680F14A-7052-4C78-9036-383D432D492F}" type="slidenum">
              <a:rPr lang="en-US"/>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Server-side Includes</a:t>
            </a:r>
          </a:p>
        </p:txBody>
      </p:sp>
      <p:sp>
        <p:nvSpPr>
          <p:cNvPr id="60419" name="Rectangle 3"/>
          <p:cNvSpPr>
            <a:spLocks noGrp="1" noChangeArrowheads="1"/>
          </p:cNvSpPr>
          <p:nvPr>
            <p:ph idx="1"/>
          </p:nvPr>
        </p:nvSpPr>
        <p:spPr/>
        <p:txBody>
          <a:bodyPr/>
          <a:lstStyle/>
          <a:p>
            <a:r>
              <a:rPr lang="en-US"/>
              <a:t>We Love Them!</a:t>
            </a:r>
          </a:p>
          <a:p>
            <a:pPr lvl="1"/>
            <a:r>
              <a:rPr lang="en-US">
                <a:ea typeface="ＭＳ Ｐゴシック" pitchFamily="92" charset="-128"/>
              </a:rPr>
              <a:t>Easy to implement</a:t>
            </a:r>
          </a:p>
          <a:p>
            <a:pPr lvl="1"/>
            <a:r>
              <a:rPr lang="en-US">
                <a:ea typeface="ＭＳ Ｐゴシック" pitchFamily="92" charset="-128"/>
              </a:rPr>
              <a:t>Easy to manage</a:t>
            </a:r>
          </a:p>
          <a:p>
            <a:r>
              <a:rPr lang="en-US"/>
              <a:t>We Hate Them!</a:t>
            </a:r>
          </a:p>
          <a:p>
            <a:pPr lvl="1"/>
            <a:r>
              <a:rPr lang="en-US">
                <a:ea typeface="ＭＳ Ｐゴシック" pitchFamily="92" charset="-128"/>
              </a:rPr>
              <a:t>They break sendfile()</a:t>
            </a:r>
          </a:p>
          <a:p>
            <a:pPr lvl="1"/>
            <a:r>
              <a:rPr lang="en-US">
                <a:ea typeface="ＭＳ Ｐゴシック" pitchFamily="92" charset="-128"/>
              </a:rPr>
              <a:t>They may break cacheability</a:t>
            </a:r>
          </a:p>
          <a:p>
            <a:r>
              <a:rPr lang="en-US"/>
              <a:t>X-bit hack</a:t>
            </a:r>
          </a:p>
        </p:txBody>
      </p:sp>
      <p:sp>
        <p:nvSpPr>
          <p:cNvPr id="4" name="Slide Number Placeholder 5"/>
          <p:cNvSpPr>
            <a:spLocks noGrp="1"/>
          </p:cNvSpPr>
          <p:nvPr>
            <p:ph type="sldNum" sz="quarter" idx="12"/>
          </p:nvPr>
        </p:nvSpPr>
        <p:spPr/>
        <p:txBody>
          <a:bodyPr/>
          <a:lstStyle/>
          <a:p>
            <a:pPr>
              <a:defRPr/>
            </a:pPr>
            <a:fld id="{3F0D389F-78E0-4C68-BC8C-289D7AF1DF7F}" type="slidenum">
              <a:rPr lang="en-US"/>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The X-Bit Hack</a:t>
            </a:r>
          </a:p>
        </p:txBody>
      </p:sp>
      <p:sp>
        <p:nvSpPr>
          <p:cNvPr id="62467" name="Rectangle 3"/>
          <p:cNvSpPr>
            <a:spLocks noGrp="1" noChangeArrowheads="1"/>
          </p:cNvSpPr>
          <p:nvPr>
            <p:ph idx="1"/>
          </p:nvPr>
        </p:nvSpPr>
        <p:spPr/>
        <p:txBody>
          <a:bodyPr/>
          <a:lstStyle/>
          <a:p>
            <a:r>
              <a:rPr lang="en-US"/>
              <a:t>Directive: XBitHack on|off|full</a:t>
            </a:r>
          </a:p>
          <a:p>
            <a:pPr lvl="1"/>
            <a:r>
              <a:rPr lang="en-US">
                <a:ea typeface="ＭＳ Ｐゴシック" pitchFamily="92" charset="-128"/>
              </a:rPr>
              <a:t>Default: off</a:t>
            </a:r>
          </a:p>
          <a:p>
            <a:r>
              <a:rPr lang="en-US"/>
              <a:t>On: </a:t>
            </a:r>
          </a:p>
          <a:p>
            <a:pPr lvl="1"/>
            <a:r>
              <a:rPr lang="en-US">
                <a:ea typeface="ＭＳ Ｐゴシック" pitchFamily="92" charset="-128"/>
              </a:rPr>
              <a:t>Every text/html document that has User Execute bit set is parsed</a:t>
            </a:r>
          </a:p>
          <a:p>
            <a:r>
              <a:rPr lang="en-US"/>
              <a:t>Full: </a:t>
            </a:r>
          </a:p>
          <a:p>
            <a:pPr lvl="1"/>
            <a:r>
              <a:rPr lang="en-US">
                <a:ea typeface="ＭＳ Ｐゴシック" pitchFamily="92" charset="-128"/>
              </a:rPr>
              <a:t>If Group Execute bit is set, send Last-Modified of file on disk</a:t>
            </a:r>
          </a:p>
        </p:txBody>
      </p:sp>
      <p:sp>
        <p:nvSpPr>
          <p:cNvPr id="4" name="Slide Number Placeholder 5"/>
          <p:cNvSpPr>
            <a:spLocks noGrp="1"/>
          </p:cNvSpPr>
          <p:nvPr>
            <p:ph type="sldNum" sz="quarter" idx="12"/>
          </p:nvPr>
        </p:nvSpPr>
        <p:spPr/>
        <p:txBody>
          <a:bodyPr/>
          <a:lstStyle/>
          <a:p>
            <a:pPr>
              <a:defRPr/>
            </a:pPr>
            <a:fld id="{EAC9D3F4-BFA7-4A2C-8BC2-5C92515C6021}" type="slidenum">
              <a:rPr lang="en-US"/>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Sizing MaxClients</a:t>
            </a:r>
          </a:p>
        </p:txBody>
      </p:sp>
      <p:sp>
        <p:nvSpPr>
          <p:cNvPr id="63491" name="Rectangle 3"/>
          <p:cNvSpPr>
            <a:spLocks noGrp="1" noChangeArrowheads="1"/>
          </p:cNvSpPr>
          <p:nvPr>
            <p:ph idx="1"/>
          </p:nvPr>
        </p:nvSpPr>
        <p:spPr/>
        <p:txBody>
          <a:bodyPr/>
          <a:lstStyle/>
          <a:p>
            <a:r>
              <a:rPr lang="en-US"/>
              <a:t>Take total RAM</a:t>
            </a:r>
          </a:p>
          <a:p>
            <a:r>
              <a:rPr lang="en-US"/>
              <a:t>Subtract OS allowance</a:t>
            </a:r>
          </a:p>
          <a:p>
            <a:pPr lvl="1"/>
            <a:r>
              <a:rPr lang="en-US">
                <a:ea typeface="ＭＳ Ｐゴシック" pitchFamily="92" charset="-128"/>
              </a:rPr>
              <a:t>look at </a:t>
            </a:r>
            <a:r>
              <a:rPr lang="en-US" i="1">
                <a:ea typeface="ＭＳ Ｐゴシック" pitchFamily="92" charset="-128"/>
              </a:rPr>
              <a:t>free</a:t>
            </a:r>
            <a:r>
              <a:rPr lang="en-US">
                <a:ea typeface="ＭＳ Ｐゴシック" pitchFamily="92" charset="-128"/>
              </a:rPr>
              <a:t> value without Apache, etc.</a:t>
            </a:r>
          </a:p>
          <a:p>
            <a:r>
              <a:rPr lang="en-US"/>
              <a:t>Subtract external program allowance</a:t>
            </a:r>
          </a:p>
          <a:p>
            <a:pPr lvl="1"/>
            <a:r>
              <a:rPr lang="en-US">
                <a:ea typeface="ＭＳ Ｐゴシック" pitchFamily="92" charset="-128"/>
              </a:rPr>
              <a:t>JVM, cgi programs, MySQL?</a:t>
            </a:r>
          </a:p>
          <a:p>
            <a:r>
              <a:rPr lang="en-US"/>
              <a:t>Divide by httpd process size</a:t>
            </a:r>
          </a:p>
          <a:p>
            <a:pPr lvl="1"/>
            <a:r>
              <a:rPr lang="en-US">
                <a:ea typeface="ＭＳ Ｐゴシック" pitchFamily="92" charset="-128"/>
              </a:rPr>
              <a:t>Read process size from top</a:t>
            </a:r>
          </a:p>
        </p:txBody>
      </p:sp>
      <p:sp>
        <p:nvSpPr>
          <p:cNvPr id="4" name="Slide Number Placeholder 5"/>
          <p:cNvSpPr>
            <a:spLocks noGrp="1"/>
          </p:cNvSpPr>
          <p:nvPr>
            <p:ph type="sldNum" sz="quarter" idx="12"/>
          </p:nvPr>
        </p:nvSpPr>
        <p:spPr/>
        <p:txBody>
          <a:bodyPr/>
          <a:lstStyle/>
          <a:p>
            <a:pPr>
              <a:defRPr/>
            </a:pPr>
            <a:fld id="{CB19DAC6-1C4A-46BE-9F00-24F2DB50BCB9}" type="slidenum">
              <a:rPr lang="en-US"/>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Top</a:t>
            </a:r>
          </a:p>
        </p:txBody>
      </p:sp>
      <p:sp>
        <p:nvSpPr>
          <p:cNvPr id="4" name="Slide Number Placeholder 5"/>
          <p:cNvSpPr>
            <a:spLocks noGrp="1"/>
          </p:cNvSpPr>
          <p:nvPr>
            <p:ph type="sldNum" sz="quarter" idx="12"/>
          </p:nvPr>
        </p:nvSpPr>
        <p:spPr/>
        <p:txBody>
          <a:bodyPr/>
          <a:lstStyle/>
          <a:p>
            <a:pPr>
              <a:defRPr/>
            </a:pPr>
            <a:fld id="{0BF1BF6C-1360-4896-BCF4-F228450AFE4A}" type="slidenum">
              <a:rPr lang="en-US"/>
              <a:pPr>
                <a:defRPr/>
              </a:pPr>
              <a:t>28</a:t>
            </a:fld>
            <a:endParaRPr lang="en-US"/>
          </a:p>
        </p:txBody>
      </p:sp>
      <p:pic>
        <p:nvPicPr>
          <p:cNvPr id="65540" name="Picture 3"/>
          <p:cNvPicPr>
            <a:picLocks noChangeAspect="1" noChangeArrowheads="1"/>
          </p:cNvPicPr>
          <p:nvPr/>
        </p:nvPicPr>
        <p:blipFill>
          <a:blip r:embed="rId3"/>
          <a:srcRect/>
          <a:stretch>
            <a:fillRect/>
          </a:stretch>
        </p:blipFill>
        <p:spPr bwMode="auto">
          <a:xfrm>
            <a:off x="2209800" y="1192213"/>
            <a:ext cx="6248400" cy="4522787"/>
          </a:xfrm>
          <a:prstGeom prst="rect">
            <a:avLst/>
          </a:prstGeom>
          <a:noFill/>
          <a:ln w="9525">
            <a:solidFill>
              <a:schemeClr val="bg2"/>
            </a:solid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Selecting Your MPM</a:t>
            </a:r>
          </a:p>
        </p:txBody>
      </p:sp>
      <p:sp>
        <p:nvSpPr>
          <p:cNvPr id="67587" name="Rectangle 3"/>
          <p:cNvSpPr>
            <a:spLocks noGrp="1" noChangeArrowheads="1"/>
          </p:cNvSpPr>
          <p:nvPr>
            <p:ph idx="1"/>
          </p:nvPr>
        </p:nvSpPr>
        <p:spPr/>
        <p:txBody>
          <a:bodyPr/>
          <a:lstStyle/>
          <a:p>
            <a:r>
              <a:rPr lang="en-US"/>
              <a:t>Processes and Threads</a:t>
            </a:r>
          </a:p>
          <a:p>
            <a:r>
              <a:rPr lang="en-US"/>
              <a:t>Differences between platforms</a:t>
            </a:r>
          </a:p>
          <a:p>
            <a:r>
              <a:rPr lang="en-US"/>
              <a:t>Thread-safety issues</a:t>
            </a:r>
          </a:p>
        </p:txBody>
      </p:sp>
      <p:sp>
        <p:nvSpPr>
          <p:cNvPr id="4" name="Slide Number Placeholder 5"/>
          <p:cNvSpPr>
            <a:spLocks noGrp="1"/>
          </p:cNvSpPr>
          <p:nvPr>
            <p:ph type="sldNum" sz="quarter" idx="12"/>
          </p:nvPr>
        </p:nvSpPr>
        <p:spPr/>
        <p:txBody>
          <a:bodyPr/>
          <a:lstStyle/>
          <a:p>
            <a:pPr>
              <a:defRPr/>
            </a:pPr>
            <a:fld id="{D9C6D580-C806-4A5B-AC85-77C291B29A6D}" type="slidenum">
              <a:rPr lang="en-US"/>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a:defRPr/>
            </a:pPr>
            <a:fld id="{95A11798-6E74-456C-B7D9-60E06A70435B}" type="slidenum">
              <a:rPr lang="en-US"/>
              <a:pPr>
                <a:defRPr/>
              </a:pPr>
              <a:t>3</a:t>
            </a:fld>
            <a:endParaRPr lang="en-US"/>
          </a:p>
        </p:txBody>
      </p:sp>
      <p:pic>
        <p:nvPicPr>
          <p:cNvPr id="20483" name="Picture 4"/>
          <p:cNvPicPr>
            <a:picLocks noChangeAspect="1" noChangeArrowheads="1"/>
          </p:cNvPicPr>
          <p:nvPr/>
        </p:nvPicPr>
        <p:blipFill>
          <a:blip r:embed="rId3"/>
          <a:srcRect/>
          <a:stretch>
            <a:fillRect/>
          </a:stretch>
        </p:blipFill>
        <p:spPr bwMode="auto">
          <a:xfrm>
            <a:off x="1295400" y="228600"/>
            <a:ext cx="76200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Processes and Threads</a:t>
            </a:r>
          </a:p>
        </p:txBody>
      </p:sp>
      <p:sp>
        <p:nvSpPr>
          <p:cNvPr id="69635" name="Rectangle 3"/>
          <p:cNvSpPr>
            <a:spLocks noGrp="1" noChangeArrowheads="1"/>
          </p:cNvSpPr>
          <p:nvPr>
            <p:ph idx="1"/>
          </p:nvPr>
        </p:nvSpPr>
        <p:spPr/>
        <p:txBody>
          <a:bodyPr/>
          <a:lstStyle/>
          <a:p>
            <a:pPr>
              <a:lnSpc>
                <a:spcPct val="90000"/>
              </a:lnSpc>
            </a:pPr>
            <a:r>
              <a:rPr lang="en-US"/>
              <a:t>Process:</a:t>
            </a:r>
          </a:p>
          <a:p>
            <a:pPr lvl="1">
              <a:lnSpc>
                <a:spcPct val="90000"/>
              </a:lnSpc>
            </a:pPr>
            <a:r>
              <a:rPr lang="en-US">
                <a:ea typeface="ＭＳ Ｐゴシック" pitchFamily="92" charset="-128"/>
              </a:rPr>
              <a:t>Own copy of data structures</a:t>
            </a:r>
          </a:p>
          <a:p>
            <a:pPr lvl="1">
              <a:lnSpc>
                <a:spcPct val="90000"/>
              </a:lnSpc>
            </a:pPr>
            <a:r>
              <a:rPr lang="en-US">
                <a:ea typeface="ＭＳ Ｐゴシック" pitchFamily="92" charset="-128"/>
              </a:rPr>
              <a:t>Shares: program code, shared memory</a:t>
            </a:r>
          </a:p>
          <a:p>
            <a:pPr lvl="1">
              <a:lnSpc>
                <a:spcPct val="90000"/>
              </a:lnSpc>
            </a:pPr>
            <a:r>
              <a:rPr lang="en-US">
                <a:ea typeface="ＭＳ Ｐゴシック" pitchFamily="92" charset="-128"/>
              </a:rPr>
              <a:t>Context switches expensive</a:t>
            </a:r>
          </a:p>
          <a:p>
            <a:pPr>
              <a:lnSpc>
                <a:spcPct val="90000"/>
              </a:lnSpc>
            </a:pPr>
            <a:r>
              <a:rPr lang="en-US"/>
              <a:t>Thread:</a:t>
            </a:r>
          </a:p>
          <a:p>
            <a:pPr lvl="1">
              <a:lnSpc>
                <a:spcPct val="90000"/>
              </a:lnSpc>
            </a:pPr>
            <a:r>
              <a:rPr lang="en-US">
                <a:ea typeface="ＭＳ Ｐゴシック" pitchFamily="92" charset="-128"/>
              </a:rPr>
              <a:t>Runs within process</a:t>
            </a:r>
          </a:p>
          <a:p>
            <a:pPr lvl="1">
              <a:lnSpc>
                <a:spcPct val="90000"/>
              </a:lnSpc>
            </a:pPr>
            <a:r>
              <a:rPr lang="en-US">
                <a:ea typeface="ＭＳ Ｐゴシック" pitchFamily="92" charset="-128"/>
              </a:rPr>
              <a:t>Shares process environment</a:t>
            </a:r>
          </a:p>
          <a:p>
            <a:pPr lvl="1">
              <a:lnSpc>
                <a:spcPct val="90000"/>
              </a:lnSpc>
            </a:pPr>
            <a:r>
              <a:rPr lang="en-US">
                <a:ea typeface="ＭＳ Ｐゴシック" pitchFamily="92" charset="-128"/>
              </a:rPr>
              <a:t>No context switch</a:t>
            </a:r>
          </a:p>
        </p:txBody>
      </p:sp>
      <p:sp>
        <p:nvSpPr>
          <p:cNvPr id="4" name="Slide Number Placeholder 5"/>
          <p:cNvSpPr>
            <a:spLocks noGrp="1"/>
          </p:cNvSpPr>
          <p:nvPr>
            <p:ph type="sldNum" sz="quarter" idx="12"/>
          </p:nvPr>
        </p:nvSpPr>
        <p:spPr/>
        <p:txBody>
          <a:bodyPr/>
          <a:lstStyle/>
          <a:p>
            <a:pPr>
              <a:defRPr/>
            </a:pPr>
            <a:fld id="{07A9CE9D-A780-4024-86F8-942ED5C0B02E}" type="slidenum">
              <a:rPr lang="en-US"/>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Platforms and Threading</a:t>
            </a:r>
          </a:p>
        </p:txBody>
      </p:sp>
      <p:sp>
        <p:nvSpPr>
          <p:cNvPr id="71683" name="Rectangle 3"/>
          <p:cNvSpPr>
            <a:spLocks noGrp="1" noChangeArrowheads="1"/>
          </p:cNvSpPr>
          <p:nvPr>
            <p:ph idx="1"/>
          </p:nvPr>
        </p:nvSpPr>
        <p:spPr/>
        <p:txBody>
          <a:bodyPr/>
          <a:lstStyle/>
          <a:p>
            <a:r>
              <a:rPr lang="en-US" sz="2800"/>
              <a:t>Context switches expensive on Solaris, AIX</a:t>
            </a:r>
          </a:p>
          <a:p>
            <a:r>
              <a:rPr lang="en-US" sz="2800"/>
              <a:t>Context switches cheaper on Linux</a:t>
            </a:r>
          </a:p>
          <a:p>
            <a:r>
              <a:rPr lang="en-US" sz="2800"/>
              <a:t>Solaris uses M:N threading</a:t>
            </a:r>
          </a:p>
          <a:p>
            <a:r>
              <a:rPr lang="en-US" sz="2800"/>
              <a:t>Linux uses 1 process per thread</a:t>
            </a:r>
          </a:p>
        </p:txBody>
      </p:sp>
      <p:sp>
        <p:nvSpPr>
          <p:cNvPr id="4" name="Slide Number Placeholder 5"/>
          <p:cNvSpPr>
            <a:spLocks noGrp="1"/>
          </p:cNvSpPr>
          <p:nvPr>
            <p:ph type="sldNum" sz="quarter" idx="12"/>
          </p:nvPr>
        </p:nvSpPr>
        <p:spPr/>
        <p:txBody>
          <a:bodyPr/>
          <a:lstStyle/>
          <a:p>
            <a:pPr>
              <a:defRPr/>
            </a:pPr>
            <a:fld id="{44F98870-0608-4BC1-9404-D4BB1629F731}" type="slidenum">
              <a:rPr lang="en-US"/>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Thread-safety</a:t>
            </a:r>
          </a:p>
        </p:txBody>
      </p:sp>
      <p:sp>
        <p:nvSpPr>
          <p:cNvPr id="73731" name="Rectangle 3"/>
          <p:cNvSpPr>
            <a:spLocks noGrp="1" noChangeArrowheads="1"/>
          </p:cNvSpPr>
          <p:nvPr>
            <p:ph idx="1"/>
          </p:nvPr>
        </p:nvSpPr>
        <p:spPr/>
        <p:txBody>
          <a:bodyPr/>
          <a:lstStyle/>
          <a:p>
            <a:r>
              <a:rPr lang="en-US"/>
              <a:t>Third-party modules and libraries</a:t>
            </a:r>
          </a:p>
          <a:p>
            <a:pPr lvl="1"/>
            <a:r>
              <a:rPr lang="en-US">
                <a:ea typeface="ＭＳ Ｐゴシック" pitchFamily="92" charset="-128"/>
              </a:rPr>
              <a:t>mod_perl: experimental threading in Perl 5.6; more mature in Perl 5.8</a:t>
            </a:r>
          </a:p>
          <a:p>
            <a:pPr lvl="1"/>
            <a:r>
              <a:rPr lang="en-US">
                <a:ea typeface="ＭＳ Ｐゴシック" pitchFamily="92" charset="-128"/>
              </a:rPr>
              <a:t>PHP: uses many third-party libraries</a:t>
            </a:r>
          </a:p>
          <a:p>
            <a:r>
              <a:rPr lang="en-US"/>
              <a:t>FreeBSD: threading not reliable until 5.x</a:t>
            </a:r>
          </a:p>
          <a:p>
            <a:pPr lvl="1"/>
            <a:r>
              <a:rPr lang="en-US">
                <a:ea typeface="ＭＳ Ｐゴシック" pitchFamily="92" charset="-128"/>
              </a:rPr>
              <a:t>Apache 2.2 Worker MPM runs on FreeBSD</a:t>
            </a:r>
          </a:p>
        </p:txBody>
      </p:sp>
      <p:sp>
        <p:nvSpPr>
          <p:cNvPr id="4" name="Slide Number Placeholder 5"/>
          <p:cNvSpPr>
            <a:spLocks noGrp="1"/>
          </p:cNvSpPr>
          <p:nvPr>
            <p:ph type="sldNum" sz="quarter" idx="12"/>
          </p:nvPr>
        </p:nvSpPr>
        <p:spPr/>
        <p:txBody>
          <a:bodyPr/>
          <a:lstStyle/>
          <a:p>
            <a:pPr>
              <a:defRPr/>
            </a:pPr>
            <a:fld id="{C7DE1C9C-AE08-4BB3-89C9-4CEA22C81F24}" type="slidenum">
              <a:rPr lang="en-US"/>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Tune your App Tier</a:t>
            </a:r>
          </a:p>
        </p:txBody>
      </p:sp>
      <p:sp>
        <p:nvSpPr>
          <p:cNvPr id="75779" name="Rectangle 3"/>
          <p:cNvSpPr>
            <a:spLocks noGrp="1" noChangeArrowheads="1"/>
          </p:cNvSpPr>
          <p:nvPr>
            <p:ph idx="1"/>
          </p:nvPr>
        </p:nvSpPr>
        <p:spPr/>
        <p:txBody>
          <a:bodyPr/>
          <a:lstStyle/>
          <a:p>
            <a:pPr>
              <a:lnSpc>
                <a:spcPct val="90000"/>
              </a:lnSpc>
            </a:pPr>
            <a:r>
              <a:rPr lang="en-US" sz="2800"/>
              <a:t>Tomcat</a:t>
            </a:r>
          </a:p>
          <a:p>
            <a:pPr lvl="1">
              <a:lnSpc>
                <a:spcPct val="90000"/>
              </a:lnSpc>
            </a:pPr>
            <a:r>
              <a:rPr lang="en-US" sz="2400">
                <a:ea typeface="ＭＳ Ｐゴシック" pitchFamily="92" charset="-128"/>
              </a:rPr>
              <a:t>Edit server.xml, tune minProcessors, maxProcessors</a:t>
            </a:r>
          </a:p>
          <a:p>
            <a:pPr lvl="1">
              <a:lnSpc>
                <a:spcPct val="90000"/>
              </a:lnSpc>
            </a:pPr>
            <a:r>
              <a:rPr lang="en-US" sz="2400">
                <a:ea typeface="ＭＳ Ｐゴシック" pitchFamily="92" charset="-128"/>
              </a:rPr>
              <a:t>Use APR -&gt; Persistent connections</a:t>
            </a:r>
          </a:p>
          <a:p>
            <a:pPr lvl="1">
              <a:lnSpc>
                <a:spcPct val="90000"/>
              </a:lnSpc>
            </a:pPr>
            <a:r>
              <a:rPr lang="en-US" sz="2400">
                <a:ea typeface="ＭＳ Ｐゴシック" pitchFamily="92" charset="-128"/>
              </a:rPr>
              <a:t>Tune JVM (Heap, Garbage Collection)</a:t>
            </a:r>
          </a:p>
          <a:p>
            <a:pPr>
              <a:lnSpc>
                <a:spcPct val="90000"/>
              </a:lnSpc>
            </a:pPr>
            <a:r>
              <a:rPr lang="en-US" sz="2800"/>
              <a:t>MySQL</a:t>
            </a:r>
          </a:p>
          <a:p>
            <a:pPr lvl="1">
              <a:lnSpc>
                <a:spcPct val="90000"/>
              </a:lnSpc>
            </a:pPr>
            <a:r>
              <a:rPr lang="en-US" sz="2400">
                <a:ea typeface="ＭＳ Ｐゴシック" pitchFamily="92" charset="-128"/>
              </a:rPr>
              <a:t>Ships with various scenarios in support-files:</a:t>
            </a:r>
          </a:p>
          <a:p>
            <a:pPr lvl="2">
              <a:lnSpc>
                <a:spcPct val="90000"/>
              </a:lnSpc>
            </a:pPr>
            <a:r>
              <a:rPr lang="en-US" sz="2000">
                <a:ea typeface="ＭＳ Ｐゴシック" pitchFamily="92" charset="-128"/>
              </a:rPr>
              <a:t>my-{small,medium,large,huge}.conf</a:t>
            </a:r>
          </a:p>
          <a:p>
            <a:pPr lvl="1">
              <a:lnSpc>
                <a:spcPct val="90000"/>
              </a:lnSpc>
            </a:pPr>
            <a:r>
              <a:rPr lang="en-US" sz="2400">
                <a:ea typeface="ＭＳ Ｐゴシック" pitchFamily="92" charset="-128"/>
              </a:rPr>
              <a:t>PHP &amp; prefork: every child makes a connection</a:t>
            </a:r>
          </a:p>
          <a:p>
            <a:pPr lvl="1">
              <a:lnSpc>
                <a:spcPct val="90000"/>
              </a:lnSpc>
            </a:pPr>
            <a:r>
              <a:rPr lang="en-US" sz="2400">
                <a:ea typeface="ＭＳ Ｐゴシック" pitchFamily="92" charset="-128"/>
              </a:rPr>
              <a:t>Tune </a:t>
            </a:r>
            <a:r>
              <a:rPr lang="en-US" sz="2400">
                <a:solidFill>
                  <a:srgbClr val="975319"/>
                </a:solidFill>
                <a:latin typeface="Courier" pitchFamily="92" charset="0"/>
                <a:ea typeface="ＭＳ Ｐゴシック" pitchFamily="92" charset="-128"/>
              </a:rPr>
              <a:t>max_connections </a:t>
            </a:r>
            <a:r>
              <a:rPr lang="en-US" sz="2400">
                <a:ea typeface="ＭＳ Ｐゴシック" pitchFamily="92" charset="-128"/>
              </a:rPr>
              <a:t>variable in my.cnf</a:t>
            </a:r>
            <a:endParaRPr lang="en-US" sz="2400">
              <a:solidFill>
                <a:srgbClr val="975319"/>
              </a:solidFill>
              <a:latin typeface="Courier" pitchFamily="92" charset="0"/>
              <a:ea typeface="ＭＳ Ｐゴシック" pitchFamily="92" charset="-128"/>
            </a:endParaRPr>
          </a:p>
        </p:txBody>
      </p:sp>
      <p:sp>
        <p:nvSpPr>
          <p:cNvPr id="4" name="Slide Number Placeholder 5"/>
          <p:cNvSpPr>
            <a:spLocks noGrp="1"/>
          </p:cNvSpPr>
          <p:nvPr>
            <p:ph type="sldNum" sz="quarter" idx="12"/>
          </p:nvPr>
        </p:nvSpPr>
        <p:spPr/>
        <p:txBody>
          <a:bodyPr/>
          <a:lstStyle/>
          <a:p>
            <a:pPr>
              <a:defRPr/>
            </a:pPr>
            <a:fld id="{714017E1-7A3F-41DD-86CE-5B91619ABDBC}" type="slidenum">
              <a:rPr lang="en-US"/>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System Tuning Tips</a:t>
            </a:r>
          </a:p>
        </p:txBody>
      </p:sp>
      <p:sp>
        <p:nvSpPr>
          <p:cNvPr id="77827" name="Rectangle 3"/>
          <p:cNvSpPr>
            <a:spLocks noGrp="1" noChangeArrowheads="1"/>
          </p:cNvSpPr>
          <p:nvPr>
            <p:ph idx="1"/>
          </p:nvPr>
        </p:nvSpPr>
        <p:spPr/>
        <p:txBody>
          <a:bodyPr/>
          <a:lstStyle/>
          <a:p>
            <a:r>
              <a:rPr lang="en-US"/>
              <a:t>RAM and swap space</a:t>
            </a:r>
          </a:p>
          <a:p>
            <a:r>
              <a:rPr lang="en-US"/>
              <a:t>ulimit: files and processes</a:t>
            </a:r>
          </a:p>
          <a:p>
            <a:r>
              <a:rPr lang="en-US"/>
              <a:t>Turn off unused services and modules</a:t>
            </a:r>
          </a:p>
        </p:txBody>
      </p:sp>
      <p:sp>
        <p:nvSpPr>
          <p:cNvPr id="4" name="Slide Number Placeholder 5"/>
          <p:cNvSpPr>
            <a:spLocks noGrp="1"/>
          </p:cNvSpPr>
          <p:nvPr>
            <p:ph type="sldNum" sz="quarter" idx="12"/>
          </p:nvPr>
        </p:nvSpPr>
        <p:spPr/>
        <p:txBody>
          <a:bodyPr/>
          <a:lstStyle/>
          <a:p>
            <a:pPr>
              <a:defRPr/>
            </a:pPr>
            <a:fld id="{B88B3270-8B78-4319-AEA2-DBAE958CDCED}" type="slidenum">
              <a:rPr lang="en-US"/>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RAM and Swap</a:t>
            </a:r>
          </a:p>
        </p:txBody>
      </p:sp>
      <p:sp>
        <p:nvSpPr>
          <p:cNvPr id="79875" name="Rectangle 3"/>
          <p:cNvSpPr>
            <a:spLocks noGrp="1" noChangeArrowheads="1"/>
          </p:cNvSpPr>
          <p:nvPr>
            <p:ph idx="1"/>
          </p:nvPr>
        </p:nvSpPr>
        <p:spPr/>
        <p:txBody>
          <a:bodyPr/>
          <a:lstStyle/>
          <a:p>
            <a:r>
              <a:rPr lang="en-US"/>
              <a:t>Swap is disk-based Extension of RAM</a:t>
            </a:r>
          </a:p>
          <a:p>
            <a:r>
              <a:rPr lang="en-US"/>
              <a:t>Excessive swapping kills performance</a:t>
            </a:r>
          </a:p>
          <a:p>
            <a:r>
              <a:rPr lang="en-US"/>
              <a:t>Tune MaxClients</a:t>
            </a:r>
          </a:p>
          <a:p>
            <a:r>
              <a:rPr lang="en-US"/>
              <a:t>Never have more memory than swap</a:t>
            </a:r>
          </a:p>
          <a:p>
            <a:pPr lvl="1"/>
            <a:r>
              <a:rPr lang="en-US">
                <a:ea typeface="ＭＳ Ｐゴシック" pitchFamily="92" charset="-128"/>
              </a:rPr>
              <a:t>Upgrade RAM -&gt; add more swap space</a:t>
            </a:r>
          </a:p>
        </p:txBody>
      </p:sp>
      <p:sp>
        <p:nvSpPr>
          <p:cNvPr id="4" name="Slide Number Placeholder 5"/>
          <p:cNvSpPr>
            <a:spLocks noGrp="1"/>
          </p:cNvSpPr>
          <p:nvPr>
            <p:ph type="sldNum" sz="quarter" idx="12"/>
          </p:nvPr>
        </p:nvSpPr>
        <p:spPr/>
        <p:txBody>
          <a:bodyPr/>
          <a:lstStyle/>
          <a:p>
            <a:pPr>
              <a:defRPr/>
            </a:pPr>
            <a:fld id="{14AE7FF6-2173-4912-B32C-C45DC7A6475A}" type="slidenum">
              <a:rPr lang="en-US"/>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ulimit</a:t>
            </a:r>
          </a:p>
        </p:txBody>
      </p:sp>
      <p:sp>
        <p:nvSpPr>
          <p:cNvPr id="81923" name="Rectangle 3"/>
          <p:cNvSpPr>
            <a:spLocks noGrp="1" noChangeArrowheads="1"/>
          </p:cNvSpPr>
          <p:nvPr>
            <p:ph idx="1"/>
          </p:nvPr>
        </p:nvSpPr>
        <p:spPr/>
        <p:txBody>
          <a:bodyPr/>
          <a:lstStyle/>
          <a:p>
            <a:pPr marL="406400" indent="-406400">
              <a:lnSpc>
                <a:spcPct val="90000"/>
              </a:lnSpc>
            </a:pPr>
            <a:r>
              <a:rPr lang="en-US" sz="2800"/>
              <a:t>Per-process resource limits</a:t>
            </a:r>
          </a:p>
          <a:p>
            <a:pPr marL="406400" indent="-406400">
              <a:lnSpc>
                <a:spcPct val="90000"/>
              </a:lnSpc>
            </a:pPr>
            <a:r>
              <a:rPr lang="en-US" sz="2800"/>
              <a:t>Built-in command of sh, bash</a:t>
            </a:r>
          </a:p>
          <a:p>
            <a:pPr marL="406400" indent="-406400">
              <a:lnSpc>
                <a:spcPct val="90000"/>
              </a:lnSpc>
            </a:pPr>
            <a:r>
              <a:rPr lang="en-US" sz="2800"/>
              <a:t>Important limits:</a:t>
            </a:r>
          </a:p>
          <a:p>
            <a:pPr marL="914400" lvl="1" indent="-342900">
              <a:lnSpc>
                <a:spcPct val="90000"/>
              </a:lnSpc>
            </a:pPr>
            <a:r>
              <a:rPr lang="en-US" sz="2400">
                <a:ea typeface="ＭＳ Ｐゴシック" pitchFamily="92" charset="-128"/>
              </a:rPr>
              <a:t> processes (-u)</a:t>
            </a:r>
          </a:p>
          <a:p>
            <a:pPr marL="914400" lvl="1" indent="-342900">
              <a:lnSpc>
                <a:spcPct val="90000"/>
              </a:lnSpc>
            </a:pPr>
            <a:r>
              <a:rPr lang="en-US" sz="2400">
                <a:ea typeface="ＭＳ Ｐゴシック" pitchFamily="92" charset="-128"/>
              </a:rPr>
              <a:t>open files (-n)</a:t>
            </a:r>
          </a:p>
          <a:p>
            <a:pPr marL="406400" indent="-406400">
              <a:lnSpc>
                <a:spcPct val="90000"/>
              </a:lnSpc>
            </a:pPr>
            <a:r>
              <a:rPr lang="en-US" sz="2800"/>
              <a:t>Set in invoking shell</a:t>
            </a:r>
          </a:p>
          <a:p>
            <a:pPr marL="406400" indent="-406400">
              <a:lnSpc>
                <a:spcPct val="90000"/>
              </a:lnSpc>
            </a:pPr>
            <a:r>
              <a:rPr lang="en-US" sz="2800"/>
              <a:t>Code in Apache 2 startup script</a:t>
            </a:r>
          </a:p>
          <a:p>
            <a:pPr marL="914400" lvl="1" indent="-342900">
              <a:lnSpc>
                <a:spcPct val="90000"/>
              </a:lnSpc>
            </a:pPr>
            <a:r>
              <a:rPr lang="en-US" sz="2100" b="1">
                <a:latin typeface="Courier New" pitchFamily="92" charset="0"/>
                <a:ea typeface="ＭＳ Ｐゴシック" pitchFamily="92" charset="-128"/>
              </a:rPr>
              <a:t>ulimit -S -n `ulimit -H -n`</a:t>
            </a:r>
            <a:endParaRPr lang="en-US" sz="2400">
              <a:ea typeface="ＭＳ Ｐゴシック" pitchFamily="92" charset="-128"/>
            </a:endParaRPr>
          </a:p>
          <a:p>
            <a:pPr marL="406400" indent="-406400">
              <a:lnSpc>
                <a:spcPct val="90000"/>
              </a:lnSpc>
            </a:pPr>
            <a:r>
              <a:rPr lang="en-US" sz="2800"/>
              <a:t>Linux: /etc/security/limits.conf</a:t>
            </a:r>
          </a:p>
        </p:txBody>
      </p:sp>
      <p:sp>
        <p:nvSpPr>
          <p:cNvPr id="4" name="Slide Number Placeholder 5"/>
          <p:cNvSpPr>
            <a:spLocks noGrp="1"/>
          </p:cNvSpPr>
          <p:nvPr>
            <p:ph type="sldNum" sz="quarter" idx="12"/>
          </p:nvPr>
        </p:nvSpPr>
        <p:spPr/>
        <p:txBody>
          <a:bodyPr/>
          <a:lstStyle/>
          <a:p>
            <a:pPr>
              <a:defRPr/>
            </a:pPr>
            <a:fld id="{1BA9C494-860C-4913-B9B3-96E7C339E37E}" type="slidenum">
              <a:rPr lang="en-US"/>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SSL Performance</a:t>
            </a:r>
          </a:p>
        </p:txBody>
      </p:sp>
      <p:sp>
        <p:nvSpPr>
          <p:cNvPr id="3" name="Content Placeholder 2"/>
          <p:cNvSpPr>
            <a:spLocks noGrp="1"/>
          </p:cNvSpPr>
          <p:nvPr>
            <p:ph idx="1"/>
          </p:nvPr>
        </p:nvSpPr>
        <p:spPr/>
        <p:txBody>
          <a:bodyPr>
            <a:normAutofit lnSpcReduction="10000"/>
          </a:bodyPr>
          <a:lstStyle/>
          <a:p>
            <a:r>
              <a:rPr lang="en-US"/>
              <a:t>SSL Processing: a Perfect Storm</a:t>
            </a:r>
          </a:p>
          <a:p>
            <a:pPr lvl="1"/>
            <a:r>
              <a:rPr lang="en-US"/>
              <a:t>Crypto is hard</a:t>
            </a:r>
          </a:p>
          <a:p>
            <a:pPr lvl="1"/>
            <a:r>
              <a:rPr lang="en-US"/>
              <a:t>Multi-stage handshake</a:t>
            </a:r>
          </a:p>
          <a:p>
            <a:pPr lvl="1"/>
            <a:r>
              <a:rPr lang="en-US"/>
              <a:t>Copying and rebuffering</a:t>
            </a:r>
          </a:p>
          <a:p>
            <a:r>
              <a:rPr lang="en-US"/>
              <a:t>Effects in many spots</a:t>
            </a:r>
          </a:p>
          <a:p>
            <a:pPr lvl="1"/>
            <a:r>
              <a:rPr lang="en-US"/>
              <a:t>CPU load</a:t>
            </a:r>
          </a:p>
          <a:p>
            <a:pPr lvl="1"/>
            <a:r>
              <a:rPr lang="en-US"/>
              <a:t>Network latency</a:t>
            </a:r>
          </a:p>
          <a:p>
            <a:pPr lvl="1"/>
            <a:r>
              <a:rPr lang="en-US"/>
              <a:t>I/O Contention</a:t>
            </a:r>
          </a:p>
        </p:txBody>
      </p:sp>
      <p:sp>
        <p:nvSpPr>
          <p:cNvPr id="4" name="Slide Number Placeholder 3"/>
          <p:cNvSpPr>
            <a:spLocks noGrp="1"/>
          </p:cNvSpPr>
          <p:nvPr>
            <p:ph type="sldNum" sz="quarter" idx="12"/>
          </p:nvPr>
        </p:nvSpPr>
        <p:spPr/>
        <p:txBody>
          <a:bodyPr/>
          <a:lstStyle/>
          <a:p>
            <a:pPr>
              <a:defRPr/>
            </a:pPr>
            <a:fld id="{DA059095-C9B8-41A1-9102-6E5050B284DA}" type="slidenum">
              <a:rPr lang="en-US"/>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SSL Performance Tips</a:t>
            </a:r>
          </a:p>
        </p:txBody>
      </p:sp>
      <p:sp>
        <p:nvSpPr>
          <p:cNvPr id="3" name="Content Placeholder 2"/>
          <p:cNvSpPr>
            <a:spLocks noGrp="1"/>
          </p:cNvSpPr>
          <p:nvPr>
            <p:ph idx="1"/>
          </p:nvPr>
        </p:nvSpPr>
        <p:spPr/>
        <p:txBody>
          <a:bodyPr/>
          <a:lstStyle/>
          <a:p>
            <a:r>
              <a:rPr lang="en-US"/>
              <a:t>Add more servers</a:t>
            </a:r>
          </a:p>
          <a:p>
            <a:r>
              <a:rPr lang="en-US"/>
              <a:t>Re-use SSL Sessions</a:t>
            </a:r>
          </a:p>
          <a:p>
            <a:pPr lvl="1"/>
            <a:r>
              <a:rPr lang="en-US"/>
              <a:t>“Sticky” load balancing</a:t>
            </a:r>
          </a:p>
          <a:p>
            <a:r>
              <a:rPr lang="en-US"/>
              <a:t>Have Load Balancer process SSL</a:t>
            </a:r>
          </a:p>
          <a:p>
            <a:pPr lvl="1"/>
            <a:r>
              <a:rPr lang="en-US"/>
              <a:t>Plaintext to web servers</a:t>
            </a:r>
          </a:p>
          <a:p>
            <a:r>
              <a:rPr lang="en-US"/>
              <a:t>Use accelerator card</a:t>
            </a:r>
          </a:p>
        </p:txBody>
      </p:sp>
      <p:sp>
        <p:nvSpPr>
          <p:cNvPr id="4" name="Slide Number Placeholder 3"/>
          <p:cNvSpPr>
            <a:spLocks noGrp="1"/>
          </p:cNvSpPr>
          <p:nvPr>
            <p:ph type="sldNum" sz="quarter" idx="12"/>
          </p:nvPr>
        </p:nvSpPr>
        <p:spPr/>
        <p:txBody>
          <a:bodyPr/>
          <a:lstStyle/>
          <a:p>
            <a:pPr>
              <a:defRPr/>
            </a:pPr>
            <a:fld id="{DA059095-C9B8-41A1-9102-6E5050B284DA}" type="slidenum">
              <a:rPr lang="en-US"/>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Caching Content</a:t>
            </a:r>
          </a:p>
        </p:txBody>
      </p:sp>
      <p:sp>
        <p:nvSpPr>
          <p:cNvPr id="83971" name="Rectangle 3"/>
          <p:cNvSpPr>
            <a:spLocks noGrp="1" noChangeArrowheads="1"/>
          </p:cNvSpPr>
          <p:nvPr>
            <p:ph idx="1"/>
          </p:nvPr>
        </p:nvSpPr>
        <p:spPr/>
        <p:txBody>
          <a:bodyPr/>
          <a:lstStyle/>
          <a:p>
            <a:r>
              <a:rPr lang="en-US"/>
              <a:t>Dynamic Content is Expensive</a:t>
            </a:r>
          </a:p>
          <a:p>
            <a:r>
              <a:rPr lang="en-US"/>
              <a:t>Static Content Relatively Cheap</a:t>
            </a:r>
          </a:p>
          <a:p>
            <a:r>
              <a:rPr lang="en-US"/>
              <a:t>Several Approaches:</a:t>
            </a:r>
          </a:p>
          <a:p>
            <a:pPr lvl="1"/>
            <a:r>
              <a:rPr lang="en-US">
                <a:ea typeface="ＭＳ Ｐゴシック" pitchFamily="92" charset="-128"/>
              </a:rPr>
              <a:t>Dynamic caching</a:t>
            </a:r>
          </a:p>
          <a:p>
            <a:pPr lvl="1"/>
            <a:r>
              <a:rPr lang="en-US">
                <a:ea typeface="ＭＳ Ｐゴシック" pitchFamily="92" charset="-128"/>
              </a:rPr>
              <a:t>Pre-rendering popular pages (index.rss…)</a:t>
            </a:r>
          </a:p>
        </p:txBody>
      </p:sp>
      <p:sp>
        <p:nvSpPr>
          <p:cNvPr id="4" name="Slide Number Placeholder 5"/>
          <p:cNvSpPr>
            <a:spLocks noGrp="1"/>
          </p:cNvSpPr>
          <p:nvPr>
            <p:ph type="sldNum" sz="quarter" idx="12"/>
          </p:nvPr>
        </p:nvSpPr>
        <p:spPr/>
        <p:txBody>
          <a:bodyPr/>
          <a:lstStyle/>
          <a:p>
            <a:pPr>
              <a:defRPr/>
            </a:pPr>
            <a:fld id="{D648EEFE-6ABB-47D6-9414-A49002F59F96}" type="slidenum">
              <a:rPr lang="en-US"/>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p:txBody>
          <a:bodyPr/>
          <a:lstStyle/>
          <a:p>
            <a:r>
              <a:rPr lang="en-US"/>
              <a:t>The Silver Bullet</a:t>
            </a:r>
          </a:p>
        </p:txBody>
      </p:sp>
      <p:sp>
        <p:nvSpPr>
          <p:cNvPr id="136195" name="Rectangle 3"/>
          <p:cNvSpPr>
            <a:spLocks noGrp="1" noChangeArrowheads="1"/>
          </p:cNvSpPr>
          <p:nvPr>
            <p:ph type="subTitle" idx="1"/>
          </p:nvPr>
        </p:nvSpPr>
        <p:spPr/>
        <p:txBody>
          <a:bodyPr/>
          <a:lstStyle/>
          <a:p>
            <a:r>
              <a:rPr lang="en-US"/>
              <a:t>“Make my web server go fast, please”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 calcmode="lin" valueType="num">
                                      <p:cBhvr>
                                        <p:cTn id="7" dur="500" decel="50000" fill="hold">
                                          <p:stCondLst>
                                            <p:cond delay="0"/>
                                          </p:stCondLst>
                                        </p:cTn>
                                        <p:tgtEl>
                                          <p:spTgt spid="136195">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36195">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36195">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136195">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36195">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36195">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36195">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361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p:bld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mod_cache Configuration</a:t>
            </a:r>
          </a:p>
        </p:txBody>
      </p:sp>
      <p:sp>
        <p:nvSpPr>
          <p:cNvPr id="4" name="Slide Number Placeholder 5"/>
          <p:cNvSpPr>
            <a:spLocks noGrp="1"/>
          </p:cNvSpPr>
          <p:nvPr>
            <p:ph type="sldNum" sz="quarter" idx="12"/>
          </p:nvPr>
        </p:nvSpPr>
        <p:spPr/>
        <p:txBody>
          <a:bodyPr/>
          <a:lstStyle/>
          <a:p>
            <a:pPr>
              <a:defRPr/>
            </a:pPr>
            <a:fld id="{E1F13DBA-54D2-4FFD-9D09-13195EF5AC63}" type="slidenum">
              <a:rPr lang="en-US"/>
              <a:pPr>
                <a:defRPr/>
              </a:pPr>
              <a:t>40</a:t>
            </a:fld>
            <a:endParaRPr lang="en-US"/>
          </a:p>
        </p:txBody>
      </p:sp>
      <p:sp>
        <p:nvSpPr>
          <p:cNvPr id="86020" name="Rectangle 4"/>
          <p:cNvSpPr>
            <a:spLocks noChangeArrowheads="1"/>
          </p:cNvSpPr>
          <p:nvPr/>
        </p:nvSpPr>
        <p:spPr bwMode="auto">
          <a:xfrm>
            <a:off x="990600" y="1649413"/>
            <a:ext cx="7827963" cy="3455987"/>
          </a:xfrm>
          <a:prstGeom prst="rect">
            <a:avLst/>
          </a:prstGeom>
          <a:noFill/>
          <a:ln w="9525">
            <a:noFill/>
            <a:miter lim="800000"/>
            <a:headEnd/>
            <a:tailEnd/>
          </a:ln>
        </p:spPr>
        <p:txBody>
          <a:bodyPr wrap="none">
            <a:prstTxWarp prst="textNoShape">
              <a:avLst/>
            </a:prstTxWarp>
            <a:spAutoFit/>
          </a:bodyPr>
          <a:lstStyle/>
          <a:p>
            <a:r>
              <a:rPr lang="en-US" sz="1700">
                <a:latin typeface="Courier New" pitchFamily="92" charset="0"/>
              </a:rPr>
              <a:t> &lt;IfModule mod_cache.c&gt;</a:t>
            </a:r>
          </a:p>
          <a:p>
            <a:r>
              <a:rPr lang="en-US" sz="1700">
                <a:latin typeface="Courier New" pitchFamily="92" charset="0"/>
              </a:rPr>
              <a:t>    &lt;IfModule mod_disk_cache.c&gt;</a:t>
            </a:r>
          </a:p>
          <a:p>
            <a:endParaRPr lang="en-US" sz="1700">
              <a:latin typeface="Courier New" pitchFamily="92" charset="0"/>
            </a:endParaRPr>
          </a:p>
          <a:p>
            <a:r>
              <a:rPr lang="en-US" sz="1700">
                <a:latin typeface="Courier New" pitchFamily="92" charset="0"/>
              </a:rPr>
              <a:t>      CacheRoot /raid1/cacheroot</a:t>
            </a:r>
          </a:p>
          <a:p>
            <a:r>
              <a:rPr lang="en-US" sz="1700">
                <a:latin typeface="Courier New" pitchFamily="92" charset="0"/>
              </a:rPr>
              <a:t>      CacheEnable disk /</a:t>
            </a:r>
          </a:p>
          <a:p>
            <a:endParaRPr lang="en-US" sz="1700">
              <a:latin typeface="Courier New" pitchFamily="92" charset="0"/>
            </a:endParaRPr>
          </a:p>
          <a:p>
            <a:r>
              <a:rPr lang="en-US" sz="1700">
                <a:latin typeface="Courier New" pitchFamily="92" charset="0"/>
              </a:rPr>
              <a:t>      # A page modified 100 min. ago will expire in 10 min.</a:t>
            </a:r>
          </a:p>
          <a:p>
            <a:r>
              <a:rPr lang="en-US" sz="1700">
                <a:latin typeface="Courier New" pitchFamily="92" charset="0"/>
              </a:rPr>
              <a:t>      CacheLastModifiedFactor .1</a:t>
            </a:r>
          </a:p>
          <a:p>
            <a:r>
              <a:rPr lang="en-US" sz="1700">
                <a:latin typeface="Courier New" pitchFamily="92" charset="0"/>
              </a:rPr>
              <a:t>      # Always check again after 6 hours</a:t>
            </a:r>
          </a:p>
          <a:p>
            <a:r>
              <a:rPr lang="en-US" sz="1700">
                <a:latin typeface="Courier New" pitchFamily="92" charset="0"/>
              </a:rPr>
              <a:t>      CacheMaxExpire 21600</a:t>
            </a:r>
          </a:p>
          <a:p>
            <a:r>
              <a:rPr lang="en-US" sz="1700">
                <a:latin typeface="Courier New" pitchFamily="92" charset="0"/>
              </a:rPr>
              <a:t>    &lt;/IfModule&gt;</a:t>
            </a:r>
          </a:p>
          <a:p>
            <a:endParaRPr lang="en-US" sz="1700">
              <a:latin typeface="Courier New" pitchFamily="92" charset="0"/>
            </a:endParaRPr>
          </a:p>
          <a:p>
            <a:r>
              <a:rPr lang="en-US" sz="1700">
                <a:latin typeface="Courier New" pitchFamily="92" charset="0"/>
              </a:rPr>
              <a:t> &lt;/IfModule&gt;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Make Popular Pages Static</a:t>
            </a:r>
          </a:p>
        </p:txBody>
      </p:sp>
      <p:sp>
        <p:nvSpPr>
          <p:cNvPr id="88067" name="Rectangle 3"/>
          <p:cNvSpPr>
            <a:spLocks noGrp="1" noChangeArrowheads="1"/>
          </p:cNvSpPr>
          <p:nvPr>
            <p:ph idx="1"/>
          </p:nvPr>
        </p:nvSpPr>
        <p:spPr/>
        <p:txBody>
          <a:bodyPr/>
          <a:lstStyle/>
          <a:p>
            <a:r>
              <a:rPr lang="en-US"/>
              <a:t>RSS Feeds</a:t>
            </a:r>
          </a:p>
          <a:p>
            <a:r>
              <a:rPr lang="en-US"/>
              <a:t>Popular catalog queries</a:t>
            </a:r>
          </a:p>
          <a:p>
            <a:r>
              <a:rPr lang="en-US"/>
              <a:t>… (Check your access log)</a:t>
            </a:r>
          </a:p>
        </p:txBody>
      </p:sp>
      <p:sp>
        <p:nvSpPr>
          <p:cNvPr id="4" name="Slide Number Placeholder 5"/>
          <p:cNvSpPr>
            <a:spLocks noGrp="1"/>
          </p:cNvSpPr>
          <p:nvPr>
            <p:ph type="sldNum" sz="quarter" idx="12"/>
          </p:nvPr>
        </p:nvSpPr>
        <p:spPr/>
        <p:txBody>
          <a:bodyPr/>
          <a:lstStyle/>
          <a:p>
            <a:pPr>
              <a:defRPr/>
            </a:pPr>
            <a:fld id="{6A67E8AE-B0C8-4262-AB17-832072F168A2}" type="slidenum">
              <a:rPr lang="en-US"/>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Static Page Substitution</a:t>
            </a:r>
          </a:p>
        </p:txBody>
      </p:sp>
      <p:sp>
        <p:nvSpPr>
          <p:cNvPr id="4" name="Slide Number Placeholder 4"/>
          <p:cNvSpPr>
            <a:spLocks noGrp="1"/>
          </p:cNvSpPr>
          <p:nvPr>
            <p:ph type="sldNum" sz="quarter" idx="12"/>
          </p:nvPr>
        </p:nvSpPr>
        <p:spPr/>
        <p:txBody>
          <a:bodyPr/>
          <a:lstStyle/>
          <a:p>
            <a:pPr>
              <a:defRPr/>
            </a:pPr>
            <a:fld id="{CDC85CBB-26E5-4DFA-8F33-C0E410B84003}" type="slidenum">
              <a:rPr lang="en-US"/>
              <a:pPr>
                <a:defRPr/>
              </a:pPr>
              <a:t>42</a:t>
            </a:fld>
            <a:endParaRPr lang="en-US"/>
          </a:p>
        </p:txBody>
      </p:sp>
      <p:sp>
        <p:nvSpPr>
          <p:cNvPr id="90116" name="Rectangle 3"/>
          <p:cNvSpPr>
            <a:spLocks noChangeArrowheads="1"/>
          </p:cNvSpPr>
          <p:nvPr/>
        </p:nvSpPr>
        <p:spPr bwMode="auto">
          <a:xfrm>
            <a:off x="1430338" y="1543050"/>
            <a:ext cx="7180262" cy="3714750"/>
          </a:xfrm>
          <a:prstGeom prst="rect">
            <a:avLst/>
          </a:prstGeom>
          <a:noFill/>
          <a:ln w="9525">
            <a:noFill/>
            <a:miter lim="800000"/>
            <a:headEnd/>
            <a:tailEnd/>
          </a:ln>
        </p:spPr>
        <p:txBody>
          <a:bodyPr wrap="none">
            <a:prstTxWarp prst="textNoShape">
              <a:avLst/>
            </a:prstTxWarp>
            <a:spAutoFit/>
          </a:bodyPr>
          <a:lstStyle/>
          <a:p>
            <a:r>
              <a:rPr lang="en-US" sz="1700">
                <a:latin typeface="Courier New" pitchFamily="92" charset="0"/>
              </a:rPr>
              <a:t> &lt;Directory "/home/sctemme/inst/blog/httpd/htdocs"&gt;</a:t>
            </a:r>
          </a:p>
          <a:p>
            <a:endParaRPr lang="en-US" sz="1700">
              <a:latin typeface="Courier New" pitchFamily="92" charset="0"/>
            </a:endParaRPr>
          </a:p>
          <a:p>
            <a:r>
              <a:rPr lang="en-US" sz="1700">
                <a:latin typeface="Courier New" pitchFamily="92" charset="0"/>
              </a:rPr>
              <a:t>    Options +Indexes</a:t>
            </a:r>
          </a:p>
          <a:p>
            <a:endParaRPr lang="en-US" sz="1700">
              <a:latin typeface="Courier New" pitchFamily="92" charset="0"/>
            </a:endParaRPr>
          </a:p>
          <a:p>
            <a:r>
              <a:rPr lang="en-US" sz="1700">
                <a:latin typeface="Courier New" pitchFamily="92" charset="0"/>
              </a:rPr>
              <a:t>    Order allow,deny</a:t>
            </a:r>
          </a:p>
          <a:p>
            <a:r>
              <a:rPr lang="en-US" sz="1700">
                <a:latin typeface="Courier New" pitchFamily="92" charset="0"/>
              </a:rPr>
              <a:t>    Allow from all</a:t>
            </a:r>
          </a:p>
          <a:p>
            <a:r>
              <a:rPr lang="en-US" sz="1700">
                <a:latin typeface="Courier New" pitchFamily="92" charset="0"/>
              </a:rPr>
              <a:t> </a:t>
            </a:r>
          </a:p>
          <a:p>
            <a:r>
              <a:rPr lang="en-US" sz="1700">
                <a:latin typeface="Courier New" pitchFamily="92" charset="0"/>
              </a:rPr>
              <a:t>    RewriteEngine on</a:t>
            </a:r>
          </a:p>
          <a:p>
            <a:endParaRPr lang="en-US" sz="1700">
              <a:latin typeface="Courier New" pitchFamily="92" charset="0"/>
            </a:endParaRPr>
          </a:p>
          <a:p>
            <a:r>
              <a:rPr lang="en-US" sz="1700">
                <a:latin typeface="Courier New" pitchFamily="92" charset="0"/>
              </a:rPr>
              <a:t>    RewriteCond %{REQUEST_FILENAME} !-f</a:t>
            </a:r>
          </a:p>
          <a:p>
            <a:r>
              <a:rPr lang="en-US" sz="1700">
                <a:latin typeface="Courier New" pitchFamily="92" charset="0"/>
              </a:rPr>
              <a:t>    RewriteCond %{REQUEST_FILENAME} !-d</a:t>
            </a:r>
          </a:p>
          <a:p>
            <a:r>
              <a:rPr lang="en-US" sz="1700">
                <a:latin typeface="Courier New" pitchFamily="92" charset="0"/>
              </a:rPr>
              <a:t>    RewriteRule ^(.*)$ /cgi-bin/blosxom.cgi/$1 [L,QSA]</a:t>
            </a:r>
          </a:p>
          <a:p>
            <a:endParaRPr lang="en-US" sz="1700">
              <a:latin typeface="Courier New" pitchFamily="92" charset="0"/>
            </a:endParaRPr>
          </a:p>
          <a:p>
            <a:r>
              <a:rPr lang="en-US" sz="1700">
                <a:latin typeface="Courier New" pitchFamily="92" charset="0"/>
              </a:rPr>
              <a:t>  &lt;/Directory&gt;</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Tips</a:t>
            </a:r>
          </a:p>
        </p:txBody>
      </p:sp>
      <p:sp>
        <p:nvSpPr>
          <p:cNvPr id="92163" name="Rectangle 3"/>
          <p:cNvSpPr>
            <a:spLocks noGrp="1" noChangeArrowheads="1"/>
          </p:cNvSpPr>
          <p:nvPr>
            <p:ph idx="1"/>
          </p:nvPr>
        </p:nvSpPr>
        <p:spPr/>
        <p:txBody>
          <a:bodyPr/>
          <a:lstStyle/>
          <a:p>
            <a:r>
              <a:rPr lang="en-US"/>
              <a:t>Observe Before You Act</a:t>
            </a:r>
          </a:p>
          <a:p>
            <a:r>
              <a:rPr lang="en-US"/>
              <a:t>Act on Monitoring Results</a:t>
            </a:r>
          </a:p>
          <a:p>
            <a:r>
              <a:rPr lang="en-US"/>
              <a:t>Don’t Overload Your System</a:t>
            </a:r>
          </a:p>
        </p:txBody>
      </p:sp>
      <p:sp>
        <p:nvSpPr>
          <p:cNvPr id="4" name="Slide Number Placeholder 5"/>
          <p:cNvSpPr>
            <a:spLocks noGrp="1"/>
          </p:cNvSpPr>
          <p:nvPr>
            <p:ph type="sldNum" sz="quarter" idx="12"/>
          </p:nvPr>
        </p:nvSpPr>
        <p:spPr/>
        <p:txBody>
          <a:bodyPr/>
          <a:lstStyle/>
          <a:p>
            <a:pPr>
              <a:defRPr/>
            </a:pPr>
            <a:fld id="{9DC07BA9-36C0-48A2-89FA-50436A0CC33C}" type="slidenum">
              <a:rPr lang="en-US"/>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4210" name="Rectangle 2"/>
          <p:cNvSpPr>
            <a:spLocks noGrp="1" noChangeArrowheads="1"/>
          </p:cNvSpPr>
          <p:nvPr>
            <p:ph type="ctrTitle"/>
          </p:nvPr>
        </p:nvSpPr>
        <p:spPr/>
        <p:txBody>
          <a:bodyPr/>
          <a:lstStyle/>
          <a:p>
            <a:r>
              <a:rPr lang="en-US"/>
              <a:t>Q&amp;A</a:t>
            </a:r>
          </a:p>
        </p:txBody>
      </p:sp>
      <p:sp>
        <p:nvSpPr>
          <p:cNvPr id="94211" name="Rectangle 3"/>
          <p:cNvSpPr>
            <a:spLocks noGrp="1" noChangeArrowheads="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Conference Roadmap</a:t>
            </a:r>
          </a:p>
        </p:txBody>
      </p:sp>
      <p:sp>
        <p:nvSpPr>
          <p:cNvPr id="96259" name="Rectangle 3"/>
          <p:cNvSpPr>
            <a:spLocks noGrp="1" noChangeArrowheads="1"/>
          </p:cNvSpPr>
          <p:nvPr>
            <p:ph idx="1"/>
          </p:nvPr>
        </p:nvSpPr>
        <p:spPr/>
        <p:txBody>
          <a:bodyPr/>
          <a:lstStyle/>
          <a:p>
            <a:r>
              <a:rPr lang="en-US" sz="2800"/>
              <a:t>Apache Web Server Cookbook (Training)</a:t>
            </a:r>
          </a:p>
          <a:p>
            <a:r>
              <a:rPr lang="en-US" sz="2800"/>
              <a:t>Break My Site </a:t>
            </a:r>
          </a:p>
          <a:p>
            <a:r>
              <a:rPr lang="en-US" sz="2800"/>
              <a:t>Apache Performance Tuning Part 2: Scaling Out</a:t>
            </a:r>
          </a:p>
        </p:txBody>
      </p:sp>
      <p:sp>
        <p:nvSpPr>
          <p:cNvPr id="4" name="Slide Number Placeholder 5"/>
          <p:cNvSpPr>
            <a:spLocks noGrp="1"/>
          </p:cNvSpPr>
          <p:nvPr>
            <p:ph type="sldNum" sz="quarter" idx="12"/>
          </p:nvPr>
        </p:nvSpPr>
        <p:spPr/>
        <p:txBody>
          <a:bodyPr/>
          <a:lstStyle/>
          <a:p>
            <a:pPr>
              <a:defRPr/>
            </a:pPr>
            <a:fld id="{A91DBC18-62A4-461E-920F-1FD50C2A49F9}" type="slidenum">
              <a:rPr lang="en-US"/>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8306" name="Rectangle 2"/>
          <p:cNvSpPr>
            <a:spLocks noGrp="1" noChangeArrowheads="1"/>
          </p:cNvSpPr>
          <p:nvPr>
            <p:ph type="ctrTitle"/>
          </p:nvPr>
        </p:nvSpPr>
        <p:spPr/>
        <p:txBody>
          <a:bodyPr/>
          <a:lstStyle/>
          <a:p>
            <a:r>
              <a:rPr lang="en-US"/>
              <a:t>Current Version</a:t>
            </a:r>
          </a:p>
        </p:txBody>
      </p:sp>
      <p:sp>
        <p:nvSpPr>
          <p:cNvPr id="98307" name="Rectangle 3"/>
          <p:cNvSpPr>
            <a:spLocks noGrp="1" noChangeArrowheads="1"/>
          </p:cNvSpPr>
          <p:nvPr>
            <p:ph type="subTitle" idx="1"/>
          </p:nvPr>
        </p:nvSpPr>
        <p:spPr>
          <a:xfrm>
            <a:off x="838200" y="3124200"/>
            <a:ext cx="8229600" cy="1752600"/>
          </a:xfrm>
        </p:spPr>
        <p:txBody>
          <a:bodyPr/>
          <a:lstStyle/>
          <a:p>
            <a:r>
              <a:rPr lang="en-US" sz="2000"/>
              <a:t>http://people.apache.org/~sctemme/ApconEU2008/</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ctrTitle"/>
          </p:nvPr>
        </p:nvSpPr>
        <p:spPr/>
        <p:txBody>
          <a:bodyPr/>
          <a:lstStyle/>
          <a:p>
            <a:r>
              <a:rPr lang="en-US"/>
              <a:t>Thank You</a:t>
            </a:r>
          </a:p>
        </p:txBody>
      </p:sp>
      <p:sp>
        <p:nvSpPr>
          <p:cNvPr id="100355" name="Rectangle 3"/>
          <p:cNvSpPr>
            <a:spLocks noGrp="1" noChangeArrowheads="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t>Further Reading</a:t>
            </a:r>
          </a:p>
        </p:txBody>
      </p:sp>
      <p:sp>
        <p:nvSpPr>
          <p:cNvPr id="102403" name="Rectangle 3"/>
          <p:cNvSpPr>
            <a:spLocks noGrp="1" noChangeArrowheads="1"/>
          </p:cNvSpPr>
          <p:nvPr>
            <p:ph idx="1"/>
          </p:nvPr>
        </p:nvSpPr>
        <p:spPr/>
        <p:txBody>
          <a:bodyPr/>
          <a:lstStyle/>
          <a:p>
            <a:pPr marL="406400" indent="-406400"/>
            <a:r>
              <a:rPr lang="en-US" sz="1900"/>
              <a:t>Ryan B. Bloom, </a:t>
            </a:r>
            <a:r>
              <a:rPr lang="en-US" sz="1900" i="1"/>
              <a:t>Apache Server 2.0: The Complete Reference</a:t>
            </a:r>
            <a:r>
              <a:rPr lang="en-US" sz="1900"/>
              <a:t>, 2002 McGraw Hill Osborne; ISBN 0-07-222344-8</a:t>
            </a:r>
          </a:p>
          <a:p>
            <a:pPr marL="406400" indent="-406400"/>
            <a:r>
              <a:rPr lang="en-US" sz="1900"/>
              <a:t>Ben Laurie and Peter Laurie, </a:t>
            </a:r>
            <a:r>
              <a:rPr lang="en-US" sz="1900" i="1"/>
              <a:t>Apache: The Definitive Guide (3rd Edition)</a:t>
            </a:r>
            <a:r>
              <a:rPr lang="en-US" sz="1900"/>
              <a:t>, 2002 O’Reilly &amp; Associates; ISBN 0596002033</a:t>
            </a:r>
          </a:p>
          <a:p>
            <a:pPr marL="406400" indent="-406400"/>
            <a:r>
              <a:rPr lang="en-US" sz="1900"/>
              <a:t>Patrick Killelea, </a:t>
            </a:r>
            <a:r>
              <a:rPr lang="en-US" sz="1900" i="1"/>
              <a:t>Web Performance Tuning, 2nd Edition</a:t>
            </a:r>
            <a:r>
              <a:rPr lang="en-US" sz="1900"/>
              <a:t>, 2002 O’Reilly &amp; Associates; ISBN 0-596-00172-X</a:t>
            </a:r>
          </a:p>
          <a:p>
            <a:pPr marL="406400" indent="-406400"/>
            <a:r>
              <a:rPr lang="en-US" sz="1900"/>
              <a:t>http://httpd.apache.org/docs/2.2/misc/perf-tuning.html</a:t>
            </a:r>
          </a:p>
          <a:p>
            <a:pPr marL="406400" indent="-406400"/>
            <a:r>
              <a:rPr lang="en-US" sz="1900"/>
              <a:t>http://httpd.apache.org/docs/1.3/misc/perf-tuning.html</a:t>
            </a:r>
          </a:p>
          <a:p>
            <a:pPr marL="406400" indent="-406400"/>
            <a:r>
              <a:rPr lang="en-US" sz="1900"/>
              <a:t>Adrian Cockcroft, Richard Pettit and Sun Microsystems Press, </a:t>
            </a:r>
            <a:r>
              <a:rPr lang="en-US" sz="1900" i="1"/>
              <a:t>Sun Performance and Tuning: Java and the Internet (2nd Edition)</a:t>
            </a:r>
            <a:r>
              <a:rPr lang="en-US" sz="1900"/>
              <a:t>, 1998 Prentice Hall PTR; ISBN 0130952494</a:t>
            </a:r>
          </a:p>
          <a:p>
            <a:pPr marL="406400" indent="-406400"/>
            <a:r>
              <a:rPr lang="en-US" sz="1900"/>
              <a:t>Ken Coar and Rich Bowen, </a:t>
            </a:r>
            <a:r>
              <a:rPr lang="en-US" sz="1900" i="1"/>
              <a:t>Apache Cookbook</a:t>
            </a:r>
            <a:r>
              <a:rPr lang="en-US" sz="1900"/>
              <a:t>, 2003 O’Reilly &amp; Associates; ISBN 0596001916</a:t>
            </a:r>
            <a:endParaRPr lang="en-US" sz="2400"/>
          </a:p>
        </p:txBody>
      </p:sp>
      <p:sp>
        <p:nvSpPr>
          <p:cNvPr id="4" name="Slide Number Placeholder 5"/>
          <p:cNvSpPr>
            <a:spLocks noGrp="1"/>
          </p:cNvSpPr>
          <p:nvPr>
            <p:ph type="sldNum" sz="quarter" idx="12"/>
          </p:nvPr>
        </p:nvSpPr>
        <p:spPr/>
        <p:txBody>
          <a:bodyPr/>
          <a:lstStyle/>
          <a:p>
            <a:pPr>
              <a:defRPr/>
            </a:pPr>
            <a:fld id="{759CC93F-5D8D-4B33-AE1D-8E658E509AAA}" type="slidenum">
              <a:rPr lang="en-US"/>
              <a:pPr>
                <a:defRPr/>
              </a:pPr>
              <a:t>48</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4578" name="Picture 5"/>
          <p:cNvPicPr>
            <a:picLocks noGrp="1" noChangeAspect="1" noChangeArrowheads="1"/>
          </p:cNvPicPr>
          <p:nvPr>
            <p:ph/>
          </p:nvPr>
        </p:nvPicPr>
        <mc:AlternateContent>
          <mc:Choice xmlns:ma="http://schemas.microsoft.com/office/mac/drawingml/2008/main" Requires="ma">
            <p:blipFill>
              <a:blip r:embed="rId3"/>
              <a:srcRect/>
              <a:stretch>
                <a:fillRect/>
              </a:stretch>
            </p:blipFill>
          </mc:Choice>
          <mc:Fallback>
            <p:blipFill>
              <a:blip r:embed="rId4"/>
              <a:srcRect/>
              <a:stretch>
                <a:fillRect/>
              </a:stretch>
            </p:blipFill>
          </mc:Fallback>
        </mc:AlternateContent>
        <p:spPr>
          <a:xfrm>
            <a:off x="4121150" y="2393950"/>
            <a:ext cx="1739900" cy="1155700"/>
          </a:xfrm>
        </p:spPr>
      </p:pic>
      <p:sp>
        <p:nvSpPr>
          <p:cNvPr id="3" name="Slide Number Placeholder 4"/>
          <p:cNvSpPr>
            <a:spLocks noGrp="1"/>
          </p:cNvSpPr>
          <p:nvPr>
            <p:ph type="sldNum" sz="quarter" idx="12"/>
          </p:nvPr>
        </p:nvSpPr>
        <p:spPr/>
        <p:txBody>
          <a:bodyPr/>
          <a:lstStyle/>
          <a:p>
            <a:pPr>
              <a:defRPr/>
            </a:pPr>
            <a:fld id="{88C539F6-7473-479E-9E00-5697DCAE7074}" type="slidenum">
              <a:rPr lang="en-US"/>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r>
              <a:rPr lang="en-US"/>
              <a:t>Sorry</a:t>
            </a:r>
          </a:p>
        </p:txBody>
      </p:sp>
      <p:sp>
        <p:nvSpPr>
          <p:cNvPr id="141315" name="Rectangle 3"/>
          <p:cNvSpPr>
            <a:spLocks noGrp="1" noChangeArrowheads="1"/>
          </p:cNvSpPr>
          <p:nvPr>
            <p:ph type="subTitle" idx="1"/>
          </p:nvPr>
        </p:nvSpPr>
        <p:spPr/>
        <p:txBody>
          <a:bodyPr/>
          <a:lstStyle/>
          <a:p>
            <a:r>
              <a:rPr lang="en-US"/>
              <a:t>There is No Silver Bullet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 calcmode="lin" valueType="num">
                                      <p:cBhvr>
                                        <p:cTn id="7" dur="500" decel="50000" fill="hold">
                                          <p:stCondLst>
                                            <p:cond delay="0"/>
                                          </p:stCondLst>
                                        </p:cTn>
                                        <p:tgtEl>
                                          <p:spTgt spid="141315">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41315">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41315">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141315">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41315">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41315">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41315">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413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No Silver Bullet</a:t>
            </a:r>
          </a:p>
        </p:txBody>
      </p:sp>
      <p:sp>
        <p:nvSpPr>
          <p:cNvPr id="28675" name="Rectangle 3"/>
          <p:cNvSpPr>
            <a:spLocks noGrp="1" noChangeArrowheads="1"/>
          </p:cNvSpPr>
          <p:nvPr>
            <p:ph idx="1"/>
          </p:nvPr>
        </p:nvSpPr>
        <p:spPr/>
        <p:txBody>
          <a:bodyPr/>
          <a:lstStyle/>
          <a:p>
            <a:r>
              <a:rPr lang="en-US"/>
              <a:t>Every site is different</a:t>
            </a:r>
          </a:p>
          <a:p>
            <a:pPr lvl="1"/>
            <a:r>
              <a:rPr lang="en-US">
                <a:ea typeface="ＭＳ Ｐゴシック" pitchFamily="92" charset="-128"/>
              </a:rPr>
              <a:t>Dynamic Content</a:t>
            </a:r>
          </a:p>
          <a:p>
            <a:pPr lvl="1"/>
            <a:r>
              <a:rPr lang="en-US">
                <a:ea typeface="ＭＳ Ｐゴシック" pitchFamily="92" charset="-128"/>
              </a:rPr>
              <a:t>Static Content</a:t>
            </a:r>
          </a:p>
          <a:p>
            <a:r>
              <a:rPr lang="en-US"/>
              <a:t>Different Traffic Patterns</a:t>
            </a:r>
          </a:p>
          <a:p>
            <a:r>
              <a:rPr lang="en-US"/>
              <a:t>SSL or Plaintext</a:t>
            </a:r>
          </a:p>
          <a:p>
            <a:r>
              <a:rPr lang="en-US"/>
              <a:t>No Cookie Cutter Approach</a:t>
            </a:r>
          </a:p>
        </p:txBody>
      </p:sp>
      <p:sp>
        <p:nvSpPr>
          <p:cNvPr id="4" name="Slide Number Placeholder 5"/>
          <p:cNvSpPr>
            <a:spLocks noGrp="1"/>
          </p:cNvSpPr>
          <p:nvPr>
            <p:ph type="sldNum" sz="quarter" idx="12"/>
          </p:nvPr>
        </p:nvSpPr>
        <p:spPr/>
        <p:txBody>
          <a:bodyPr/>
          <a:lstStyle/>
          <a:p>
            <a:pPr>
              <a:defRPr/>
            </a:pPr>
            <a:fld id="{830A86F6-DF35-415A-A907-D739499F01C8}" type="slidenum">
              <a:rPr lang="en-US"/>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Performance Tuning</a:t>
            </a:r>
          </a:p>
        </p:txBody>
      </p:sp>
      <p:sp>
        <p:nvSpPr>
          <p:cNvPr id="143363" name="Rectangle 3"/>
          <p:cNvSpPr>
            <a:spLocks noGrp="1" noChangeArrowheads="1"/>
          </p:cNvSpPr>
          <p:nvPr>
            <p:ph idx="1"/>
          </p:nvPr>
        </p:nvSpPr>
        <p:spPr/>
        <p:txBody>
          <a:bodyPr/>
          <a:lstStyle/>
          <a:p>
            <a:r>
              <a:rPr lang="en-US"/>
              <a:t>Ready</a:t>
            </a:r>
          </a:p>
          <a:p>
            <a:r>
              <a:rPr lang="en-US"/>
              <a:t>Aim</a:t>
            </a:r>
          </a:p>
          <a:p>
            <a:r>
              <a:rPr lang="en-US"/>
              <a:t>Fire</a:t>
            </a:r>
          </a:p>
          <a:p>
            <a:r>
              <a:rPr lang="en-US"/>
              <a:t>Aim some more</a:t>
            </a:r>
          </a:p>
          <a:p>
            <a:r>
              <a:rPr lang="en-US"/>
              <a:t>Understand</a:t>
            </a:r>
          </a:p>
          <a:p>
            <a:r>
              <a:rPr lang="en-US"/>
              <a:t>Aim even more</a:t>
            </a:r>
          </a:p>
          <a:p>
            <a:r>
              <a:rPr lang="en-US"/>
              <a:t>Fire</a:t>
            </a:r>
          </a:p>
        </p:txBody>
      </p:sp>
      <p:sp>
        <p:nvSpPr>
          <p:cNvPr id="4" name="Slide Number Placeholder 5"/>
          <p:cNvSpPr>
            <a:spLocks noGrp="1"/>
          </p:cNvSpPr>
          <p:nvPr>
            <p:ph type="sldNum" sz="quarter" idx="12"/>
          </p:nvPr>
        </p:nvSpPr>
        <p:spPr/>
        <p:txBody>
          <a:bodyPr/>
          <a:lstStyle/>
          <a:p>
            <a:pPr>
              <a:defRPr/>
            </a:pPr>
            <a:fld id="{266D91A7-6AB0-4DB0-90FE-08B0600505A6}" type="slidenum">
              <a:rPr lang="en-US"/>
              <a:pPr>
                <a:defRPr/>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 calcmode="lin" valueType="num">
                                      <p:cBhvr additive="base">
                                        <p:cTn id="7" dur="500" fill="hold"/>
                                        <p:tgtEl>
                                          <p:spTgt spid="143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363">
                                            <p:txEl>
                                              <p:pRg st="1" end="1"/>
                                            </p:txEl>
                                          </p:spTgt>
                                        </p:tgtEl>
                                        <p:attrNameLst>
                                          <p:attrName>style.visibility</p:attrName>
                                        </p:attrNameLst>
                                      </p:cBhvr>
                                      <p:to>
                                        <p:strVal val="visible"/>
                                      </p:to>
                                    </p:set>
                                    <p:anim calcmode="lin" valueType="num">
                                      <p:cBhvr additive="base">
                                        <p:cTn id="13" dur="500" fill="hold"/>
                                        <p:tgtEl>
                                          <p:spTgt spid="1433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3363">
                                            <p:txEl>
                                              <p:pRg st="2" end="2"/>
                                            </p:txEl>
                                          </p:spTgt>
                                        </p:tgtEl>
                                        <p:attrNameLst>
                                          <p:attrName>style.visibility</p:attrName>
                                        </p:attrNameLst>
                                      </p:cBhvr>
                                      <p:to>
                                        <p:strVal val="visible"/>
                                      </p:to>
                                    </p:set>
                                    <p:anim calcmode="lin" valueType="num">
                                      <p:cBhvr additive="base">
                                        <p:cTn id="19" dur="500" fill="hold"/>
                                        <p:tgtEl>
                                          <p:spTgt spid="1433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3363">
                                            <p:txEl>
                                              <p:pRg st="3" end="3"/>
                                            </p:txEl>
                                          </p:spTgt>
                                        </p:tgtEl>
                                        <p:attrNameLst>
                                          <p:attrName>style.visibility</p:attrName>
                                        </p:attrNameLst>
                                      </p:cBhvr>
                                      <p:to>
                                        <p:strVal val="visible"/>
                                      </p:to>
                                    </p:set>
                                    <p:anim calcmode="lin" valueType="num">
                                      <p:cBhvr additive="base">
                                        <p:cTn id="25" dur="500" fill="hold"/>
                                        <p:tgtEl>
                                          <p:spTgt spid="1433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3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3363">
                                            <p:txEl>
                                              <p:pRg st="4" end="4"/>
                                            </p:txEl>
                                          </p:spTgt>
                                        </p:tgtEl>
                                        <p:attrNameLst>
                                          <p:attrName>style.visibility</p:attrName>
                                        </p:attrNameLst>
                                      </p:cBhvr>
                                      <p:to>
                                        <p:strVal val="visible"/>
                                      </p:to>
                                    </p:set>
                                    <p:anim calcmode="lin" valueType="num">
                                      <p:cBhvr additive="base">
                                        <p:cTn id="31" dur="500" fill="hold"/>
                                        <p:tgtEl>
                                          <p:spTgt spid="14336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33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3363">
                                            <p:txEl>
                                              <p:pRg st="5" end="5"/>
                                            </p:txEl>
                                          </p:spTgt>
                                        </p:tgtEl>
                                        <p:attrNameLst>
                                          <p:attrName>style.visibility</p:attrName>
                                        </p:attrNameLst>
                                      </p:cBhvr>
                                      <p:to>
                                        <p:strVal val="visible"/>
                                      </p:to>
                                    </p:set>
                                    <p:anim calcmode="lin" valueType="num">
                                      <p:cBhvr additive="base">
                                        <p:cTn id="37" dur="500" fill="hold"/>
                                        <p:tgtEl>
                                          <p:spTgt spid="14336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33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3363">
                                            <p:txEl>
                                              <p:pRg st="6" end="6"/>
                                            </p:txEl>
                                          </p:spTgt>
                                        </p:tgtEl>
                                        <p:attrNameLst>
                                          <p:attrName>style.visibility</p:attrName>
                                        </p:attrNameLst>
                                      </p:cBhvr>
                                      <p:to>
                                        <p:strVal val="visible"/>
                                      </p:to>
                                    </p:set>
                                    <p:anim calcmode="lin" valueType="num">
                                      <p:cBhvr additive="base">
                                        <p:cTn id="43" dur="500" fill="hold"/>
                                        <p:tgtEl>
                                          <p:spTgt spid="14336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336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In practice</a:t>
            </a:r>
          </a:p>
        </p:txBody>
      </p:sp>
      <p:sp>
        <p:nvSpPr>
          <p:cNvPr id="32771" name="Rectangle 3"/>
          <p:cNvSpPr>
            <a:spLocks noGrp="1" noChangeArrowheads="1"/>
          </p:cNvSpPr>
          <p:nvPr>
            <p:ph idx="1"/>
          </p:nvPr>
        </p:nvSpPr>
        <p:spPr/>
        <p:txBody>
          <a:bodyPr/>
          <a:lstStyle/>
          <a:p>
            <a:r>
              <a:rPr lang="en-US"/>
              <a:t>Setup for analysis</a:t>
            </a:r>
          </a:p>
          <a:p>
            <a:r>
              <a:rPr lang="en-US"/>
              <a:t>Monitor and analyse</a:t>
            </a:r>
          </a:p>
          <a:p>
            <a:r>
              <a:rPr lang="en-US"/>
              <a:t>Tune configuration</a:t>
            </a:r>
          </a:p>
          <a:p>
            <a:r>
              <a:rPr lang="en-US"/>
              <a:t>Lather, rinse, repeat</a:t>
            </a:r>
          </a:p>
        </p:txBody>
      </p:sp>
      <p:sp>
        <p:nvSpPr>
          <p:cNvPr id="4" name="Slide Number Placeholder 5"/>
          <p:cNvSpPr>
            <a:spLocks noGrp="1"/>
          </p:cNvSpPr>
          <p:nvPr>
            <p:ph type="sldNum" sz="quarter" idx="12"/>
          </p:nvPr>
        </p:nvSpPr>
        <p:spPr/>
        <p:txBody>
          <a:bodyPr/>
          <a:lstStyle/>
          <a:p>
            <a:pPr>
              <a:defRPr/>
            </a:pPr>
            <a:fld id="{90988172-F6C1-4A4F-ACD2-685287698943}" type="slidenum">
              <a:rPr lang="en-US"/>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c-eu-07-1">
  <a:themeElements>
    <a:clrScheme name="">
      <a:dk1>
        <a:srgbClr val="000000"/>
      </a:dk1>
      <a:lt1>
        <a:srgbClr val="FFFFFF"/>
      </a:lt1>
      <a:dk2>
        <a:srgbClr val="000000"/>
      </a:dk2>
      <a:lt2>
        <a:srgbClr val="808080"/>
      </a:lt2>
      <a:accent1>
        <a:srgbClr val="BBE0E3"/>
      </a:accent1>
      <a:accent2>
        <a:srgbClr val="990033"/>
      </a:accent2>
      <a:accent3>
        <a:srgbClr val="FFFFFF"/>
      </a:accent3>
      <a:accent4>
        <a:srgbClr val="000000"/>
      </a:accent4>
      <a:accent5>
        <a:srgbClr val="DAEDEF"/>
      </a:accent5>
      <a:accent6>
        <a:srgbClr val="8A002D"/>
      </a:accent6>
      <a:hlink>
        <a:srgbClr val="990033"/>
      </a:hlink>
      <a:folHlink>
        <a:srgbClr val="990033"/>
      </a:folHlink>
    </a:clrScheme>
    <a:fontScheme name="ac-eu-07-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25"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25" charset="0"/>
          </a:defRPr>
        </a:defPPr>
      </a:lstStyle>
    </a:lnDef>
  </a:objectDefaults>
  <a:extraClrSchemeLst>
    <a:extraClrScheme>
      <a:clrScheme name="ac-eu-07-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c-eu-07-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c-eu-07-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c-eu-07-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c-eu-07-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c-eu-07-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c-eu-07-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c-eu-07-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c-eu-07-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c-eu-07-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c-eu-07-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c-eu-07-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Speaker Slide Template Masters.ppt</Template>
  <TotalTime>11345</TotalTime>
  <Words>1829</Words>
  <Application>Microsoft PowerPoint</Application>
  <PresentationFormat>On-screen Show (4:3)</PresentationFormat>
  <Paragraphs>385</Paragraphs>
  <Slides>48</Slides>
  <Notes>41</Notes>
  <HiddenSlides>2</HiddenSlides>
  <MMClips>0</MMClips>
  <ScaleCrop>false</ScaleCrop>
  <HeadingPairs>
    <vt:vector size="6" baseType="variant">
      <vt:variant>
        <vt:lpstr>Fonts Used</vt:lpstr>
      </vt:variant>
      <vt:variant>
        <vt:i4>9</vt:i4>
      </vt:variant>
      <vt:variant>
        <vt:lpstr>Design Template</vt:lpstr>
      </vt:variant>
      <vt:variant>
        <vt:i4>1</vt:i4>
      </vt:variant>
      <vt:variant>
        <vt:lpstr>Slide Titles</vt:lpstr>
      </vt:variant>
      <vt:variant>
        <vt:i4>48</vt:i4>
      </vt:variant>
    </vt:vector>
  </HeadingPairs>
  <TitlesOfParts>
    <vt:vector size="58" baseType="lpstr">
      <vt:lpstr>Trebuchet MS</vt:lpstr>
      <vt:lpstr>ＭＳ Ｐゴシック</vt:lpstr>
      <vt:lpstr>Arial</vt:lpstr>
      <vt:lpstr>Times New Roman</vt:lpstr>
      <vt:lpstr>Times</vt:lpstr>
      <vt:lpstr>Courier New</vt:lpstr>
      <vt:lpstr>Monaco</vt:lpstr>
      <vt:lpstr>Courier</vt:lpstr>
      <vt:lpstr>Times-Roman</vt:lpstr>
      <vt:lpstr>ac-eu-07-1</vt:lpstr>
      <vt:lpstr>Apache Performance Tuning</vt:lpstr>
      <vt:lpstr>Slide 2</vt:lpstr>
      <vt:lpstr>Slide 3</vt:lpstr>
      <vt:lpstr>The Silver Bullet</vt:lpstr>
      <vt:lpstr>Slide 5</vt:lpstr>
      <vt:lpstr>Sorry</vt:lpstr>
      <vt:lpstr>No Silver Bullet</vt:lpstr>
      <vt:lpstr>Performance Tuning</vt:lpstr>
      <vt:lpstr>In practice</vt:lpstr>
      <vt:lpstr>Monitoring Your Server</vt:lpstr>
      <vt:lpstr>Purposes of Monitoring</vt:lpstr>
      <vt:lpstr>Monitoring Apache</vt:lpstr>
      <vt:lpstr>Monitoring Solaris: SE Toolkit</vt:lpstr>
      <vt:lpstr>Monitoring: Ganglia</vt:lpstr>
      <vt:lpstr>Other Monitoring Tools</vt:lpstr>
      <vt:lpstr>Web Server Logs</vt:lpstr>
      <vt:lpstr>Combined Log Format</vt:lpstr>
      <vt:lpstr>Log Analysis</vt:lpstr>
      <vt:lpstr>Log Analysis – Webalizer</vt:lpstr>
      <vt:lpstr>Configuring for Performance</vt:lpstr>
      <vt:lpstr>Apache Configuration</vt:lpstr>
      <vt:lpstr>DNS Lookups</vt:lpstr>
      <vt:lpstr>.htaccess Files</vt:lpstr>
      <vt:lpstr>MaxClients</vt:lpstr>
      <vt:lpstr>Server-side Includes</vt:lpstr>
      <vt:lpstr>The X-Bit Hack</vt:lpstr>
      <vt:lpstr>Sizing MaxClients</vt:lpstr>
      <vt:lpstr>Top</vt:lpstr>
      <vt:lpstr>Selecting Your MPM</vt:lpstr>
      <vt:lpstr>Processes and Threads</vt:lpstr>
      <vt:lpstr>Platforms and Threading</vt:lpstr>
      <vt:lpstr>Thread-safety</vt:lpstr>
      <vt:lpstr>Tune your App Tier</vt:lpstr>
      <vt:lpstr>System Tuning Tips</vt:lpstr>
      <vt:lpstr>RAM and Swap</vt:lpstr>
      <vt:lpstr>ulimit</vt:lpstr>
      <vt:lpstr>SSL Performance</vt:lpstr>
      <vt:lpstr>SSL Performance Tips</vt:lpstr>
      <vt:lpstr>Caching Content</vt:lpstr>
      <vt:lpstr>mod_cache Configuration</vt:lpstr>
      <vt:lpstr>Make Popular Pages Static</vt:lpstr>
      <vt:lpstr>Static Page Substitution</vt:lpstr>
      <vt:lpstr>Tips</vt:lpstr>
      <vt:lpstr>Q&amp;A</vt:lpstr>
      <vt:lpstr>Conference Roadmap</vt:lpstr>
      <vt:lpstr>Current Version</vt:lpstr>
      <vt:lpstr>Thank You</vt:lpstr>
      <vt:lpstr>Further Reading</vt:lpstr>
    </vt:vector>
  </TitlesOfParts>
  <Company>Britestream Networks</Company>
  <LinksUpToDate>false</LinksUpToDate>
  <SharedDoc>false</SharedDoc>
  <HyperlinksChanged>false</HyperlinksChanged>
  <AppVersion>12.0001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Performance Tuning</dc:title>
  <dc:creator>Sander Temme</dc:creator>
  <cp:lastModifiedBy>Sander Temme</cp:lastModifiedBy>
  <cp:revision>26</cp:revision>
  <cp:lastPrinted>2004-11-15T22:15:35Z</cp:lastPrinted>
  <dcterms:created xsi:type="dcterms:W3CDTF">2008-04-09T08:38:23Z</dcterms:created>
  <dcterms:modified xsi:type="dcterms:W3CDTF">2008-04-09T10:33:58Z</dcterms:modified>
</cp:coreProperties>
</file>