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062C-75B5-2547-8F78-A241FAAE1B65}" type="datetimeFigureOut">
              <a:rPr lang="en-US" smtClean="0"/>
              <a:t>2014-08-04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C7F9-73C5-8A43-959F-8BC91D8E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file://localhost/Users/writ/Documents/workspace/ApachePoi/project-logo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ject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1" y="435000"/>
            <a:ext cx="1752600" cy="1600200"/>
          </a:xfrm>
          <a:prstGeom prst="rect">
            <a:avLst/>
          </a:prstGeom>
        </p:spPr>
      </p:pic>
      <p:pic>
        <p:nvPicPr>
          <p:cNvPr id="6" name="project-logo.jpg" descr="/Users/writ/Documents/workspace/ApachePoi/project-logo.jp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7" y="2249504"/>
            <a:ext cx="1752600" cy="1600200"/>
          </a:xfrm>
          <a:prstGeom prst="rect">
            <a:avLst/>
          </a:prstGeom>
        </p:spPr>
      </p:pic>
      <p:pic>
        <p:nvPicPr>
          <p:cNvPr id="7" name="project-logo.jpg" descr="/Users/writ/Documents/workspace/ApachePoi/project-logo.jpg"/>
          <p:cNvPicPr>
            <a:picLocks noChangeAspect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4" y="4393918"/>
            <a:ext cx="1752600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8301" y="435000"/>
            <a:ext cx="119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8746" y="2249504"/>
            <a:ext cx="262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file and embedded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0452" y="5641275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</dc:creator>
  <cp:lastModifiedBy>GW</cp:lastModifiedBy>
  <cp:revision>1</cp:revision>
  <dcterms:created xsi:type="dcterms:W3CDTF">2014-08-04T15:21:11Z</dcterms:created>
  <dcterms:modified xsi:type="dcterms:W3CDTF">2014-08-04T15:25:08Z</dcterms:modified>
</cp:coreProperties>
</file>