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2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1252-CC6F-4EEF-B5DF-D5A6605E5F17}" type="datetimeFigureOut">
              <a:rPr lang="fr-FR" smtClean="0"/>
              <a:pPr/>
              <a:t>20/12/2016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0373-7BDA-4EC9-A427-08FD036861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
<Relationships xmlns="http://schemas.openxmlformats.org/package/2006/relationships">
  <Relationship Id="rId3" Type="http://schemas.openxmlformats.org/officeDocument/2006/relationships/image" Target="../media/image1.png"/>
  <Relationship Id="rId2" Type="http://schemas.openxmlformats.org/officeDocument/2006/relationships/image" Target="../media/image1.png"/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91680" y="609329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Check</a:t>
            </a:r>
            <a:endParaRPr lang="fr-FR" dirty="0"/>
          </a:p>
        </p:txBody>
      </p:sp>
      <p:pic>
        <p:nvPicPr>
          <p:cNvPr id="5" name="Image 4" descr="placeh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5125" y="2714625"/>
            <a:ext cx="3333750" cy="1428750"/>
          </a:xfrm>
          <a:prstGeom prst="rect">
            <a:avLst/>
          </a:prstGeom>
        </p:spPr>
      </p:pic>
      <p:pic>
        <p:nvPicPr>
          <p:cNvPr id="6" name="Image 5" descr="placeho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548680"/>
            <a:ext cx="3333750" cy="142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5</cp:revision>
  <dcterms:created xsi:type="dcterms:W3CDTF">2016-12-19T16:13:37Z</dcterms:created>
  <dcterms:modified xsi:type="dcterms:W3CDTF">2016-12-20T09:46:33Z</dcterms:modified>
</cp:coreProperties>
</file>