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3804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CE8D63-5E7A-4486-8D53-147BC9E6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EA7A-5178-4F27-8303-E3C8F0FD904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D7FDC-3873-4E24-919A-11F250668438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2EC1-0263-4C0F-AC45-148A4914C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5F77B-58F7-4891-9492-CC60E39A6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FDFA4-8261-4328-BA82-F416FDA96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FFA64-E37D-4562-957B-A4173D7F3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10BE-B045-4431-8063-AF9C8EDD1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0323-93FE-4751-954D-BE1808DCE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6655E-0717-4EEF-92CC-24FD5A688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92BA4-9846-4A39-B095-C3F5B008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E84-8A1E-41EB-9B68-4C0642A9E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82344-9098-499E-8348-B71BF384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4A45D-C0CE-4CAB-BB1B-EBFAB622D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BFC7F9-11BE-4E4E-9B0E-338481FAB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980113" y="2249488"/>
            <a:ext cx="2995612" cy="1108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grpSp>
        <p:nvGrpSpPr>
          <p:cNvPr id="14339" name="Group 10"/>
          <p:cNvGrpSpPr>
            <a:grpSpLocks/>
          </p:cNvGrpSpPr>
          <p:nvPr/>
        </p:nvGrpSpPr>
        <p:grpSpPr bwMode="auto">
          <a:xfrm>
            <a:off x="6870700" y="1600200"/>
            <a:ext cx="1344613" cy="604838"/>
            <a:chOff x="920" y="1676"/>
            <a:chExt cx="702" cy="460"/>
          </a:xfrm>
        </p:grpSpPr>
        <p:sp>
          <p:nvSpPr>
            <p:cNvPr id="14421" name="AutoShape 11"/>
            <p:cNvSpPr>
              <a:spLocks noChangeArrowheads="1"/>
            </p:cNvSpPr>
            <p:nvPr/>
          </p:nvSpPr>
          <p:spPr bwMode="auto">
            <a:xfrm>
              <a:off x="1525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22" name="AutoShape 12"/>
            <p:cNvSpPr>
              <a:spLocks noChangeArrowheads="1"/>
            </p:cNvSpPr>
            <p:nvPr/>
          </p:nvSpPr>
          <p:spPr bwMode="auto">
            <a:xfrm>
              <a:off x="920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23" name="AutoShape 13"/>
            <p:cNvSpPr>
              <a:spLocks noChangeArrowheads="1"/>
            </p:cNvSpPr>
            <p:nvPr/>
          </p:nvSpPr>
          <p:spPr bwMode="auto">
            <a:xfrm rot="-5400000">
              <a:off x="1043" y="1602"/>
              <a:ext cx="457" cy="605"/>
            </a:xfrm>
            <a:prstGeom prst="flowChartDelay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40" name="Group 14"/>
          <p:cNvGrpSpPr>
            <a:grpSpLocks/>
          </p:cNvGrpSpPr>
          <p:nvPr/>
        </p:nvGrpSpPr>
        <p:grpSpPr bwMode="auto">
          <a:xfrm>
            <a:off x="5029200" y="1600200"/>
            <a:ext cx="1344613" cy="604838"/>
            <a:chOff x="920" y="1676"/>
            <a:chExt cx="702" cy="460"/>
          </a:xfrm>
        </p:grpSpPr>
        <p:sp>
          <p:nvSpPr>
            <p:cNvPr id="14418" name="AutoShape 15"/>
            <p:cNvSpPr>
              <a:spLocks noChangeArrowheads="1"/>
            </p:cNvSpPr>
            <p:nvPr/>
          </p:nvSpPr>
          <p:spPr bwMode="auto">
            <a:xfrm>
              <a:off x="1525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9" name="AutoShape 16"/>
            <p:cNvSpPr>
              <a:spLocks noChangeArrowheads="1"/>
            </p:cNvSpPr>
            <p:nvPr/>
          </p:nvSpPr>
          <p:spPr bwMode="auto">
            <a:xfrm>
              <a:off x="920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20" name="AutoShape 17"/>
            <p:cNvSpPr>
              <a:spLocks noChangeArrowheads="1"/>
            </p:cNvSpPr>
            <p:nvPr/>
          </p:nvSpPr>
          <p:spPr bwMode="auto">
            <a:xfrm rot="-5400000">
              <a:off x="1043" y="1602"/>
              <a:ext cx="457" cy="605"/>
            </a:xfrm>
            <a:prstGeom prst="flowChartDelay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41" name="Group 18"/>
          <p:cNvGrpSpPr>
            <a:grpSpLocks/>
          </p:cNvGrpSpPr>
          <p:nvPr/>
        </p:nvGrpSpPr>
        <p:grpSpPr bwMode="auto">
          <a:xfrm>
            <a:off x="3181350" y="1600200"/>
            <a:ext cx="1344613" cy="604838"/>
            <a:chOff x="920" y="1676"/>
            <a:chExt cx="702" cy="460"/>
          </a:xfrm>
        </p:grpSpPr>
        <p:sp>
          <p:nvSpPr>
            <p:cNvPr id="14415" name="AutoShape 19"/>
            <p:cNvSpPr>
              <a:spLocks noChangeArrowheads="1"/>
            </p:cNvSpPr>
            <p:nvPr/>
          </p:nvSpPr>
          <p:spPr bwMode="auto">
            <a:xfrm>
              <a:off x="1525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6" name="AutoShape 20"/>
            <p:cNvSpPr>
              <a:spLocks noChangeArrowheads="1"/>
            </p:cNvSpPr>
            <p:nvPr/>
          </p:nvSpPr>
          <p:spPr bwMode="auto">
            <a:xfrm>
              <a:off x="920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7" name="AutoShape 21"/>
            <p:cNvSpPr>
              <a:spLocks noChangeArrowheads="1"/>
            </p:cNvSpPr>
            <p:nvPr/>
          </p:nvSpPr>
          <p:spPr bwMode="auto">
            <a:xfrm rot="-5400000">
              <a:off x="1043" y="1602"/>
              <a:ext cx="457" cy="605"/>
            </a:xfrm>
            <a:prstGeom prst="flowChartDelay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42" name="Group 22"/>
          <p:cNvGrpSpPr>
            <a:grpSpLocks/>
          </p:cNvGrpSpPr>
          <p:nvPr/>
        </p:nvGrpSpPr>
        <p:grpSpPr bwMode="auto">
          <a:xfrm>
            <a:off x="1333500" y="1600200"/>
            <a:ext cx="1344613" cy="604838"/>
            <a:chOff x="920" y="1676"/>
            <a:chExt cx="702" cy="460"/>
          </a:xfrm>
        </p:grpSpPr>
        <p:sp>
          <p:nvSpPr>
            <p:cNvPr id="14412" name="AutoShape 23"/>
            <p:cNvSpPr>
              <a:spLocks noChangeArrowheads="1"/>
            </p:cNvSpPr>
            <p:nvPr/>
          </p:nvSpPr>
          <p:spPr bwMode="auto">
            <a:xfrm>
              <a:off x="1525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3" name="AutoShape 24"/>
            <p:cNvSpPr>
              <a:spLocks noChangeArrowheads="1"/>
            </p:cNvSpPr>
            <p:nvPr/>
          </p:nvSpPr>
          <p:spPr bwMode="auto">
            <a:xfrm>
              <a:off x="920" y="1870"/>
              <a:ext cx="97" cy="266"/>
            </a:xfrm>
            <a:prstGeom prst="flowChartExtract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4" name="AutoShape 25"/>
            <p:cNvSpPr>
              <a:spLocks noChangeArrowheads="1"/>
            </p:cNvSpPr>
            <p:nvPr/>
          </p:nvSpPr>
          <p:spPr bwMode="auto">
            <a:xfrm rot="-5400000">
              <a:off x="1043" y="1602"/>
              <a:ext cx="457" cy="605"/>
            </a:xfrm>
            <a:prstGeom prst="flowChartDelay">
              <a:avLst/>
            </a:prstGeom>
            <a:solidFill>
              <a:srgbClr val="D60093"/>
            </a:solidFill>
            <a:ln w="9525" algn="ctr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sp>
        <p:nvSpPr>
          <p:cNvPr id="14343" name="Rectangle 26"/>
          <p:cNvSpPr>
            <a:spLocks noChangeArrowheads="1"/>
          </p:cNvSpPr>
          <p:nvPr/>
        </p:nvSpPr>
        <p:spPr bwMode="auto">
          <a:xfrm>
            <a:off x="7939088" y="2200275"/>
            <a:ext cx="276225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44" name="Rectangle 27"/>
          <p:cNvSpPr>
            <a:spLocks noChangeArrowheads="1"/>
          </p:cNvSpPr>
          <p:nvPr/>
        </p:nvSpPr>
        <p:spPr bwMode="auto">
          <a:xfrm>
            <a:off x="6096000" y="2200275"/>
            <a:ext cx="268288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45" name="Rectangle 28"/>
          <p:cNvSpPr>
            <a:spLocks noChangeArrowheads="1"/>
          </p:cNvSpPr>
          <p:nvPr/>
        </p:nvSpPr>
        <p:spPr bwMode="auto">
          <a:xfrm>
            <a:off x="2408238" y="2200275"/>
            <a:ext cx="269875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46" name="Rectangle 29"/>
          <p:cNvSpPr>
            <a:spLocks noChangeArrowheads="1"/>
          </p:cNvSpPr>
          <p:nvPr/>
        </p:nvSpPr>
        <p:spPr bwMode="auto">
          <a:xfrm>
            <a:off x="1341438" y="2205038"/>
            <a:ext cx="260350" cy="444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grpSp>
        <p:nvGrpSpPr>
          <p:cNvPr id="14347" name="Group 30"/>
          <p:cNvGrpSpPr>
            <a:grpSpLocks/>
          </p:cNvGrpSpPr>
          <p:nvPr/>
        </p:nvGrpSpPr>
        <p:grpSpPr bwMode="auto">
          <a:xfrm>
            <a:off x="7132638" y="1422400"/>
            <a:ext cx="806450" cy="820738"/>
            <a:chOff x="1017" y="1458"/>
            <a:chExt cx="508" cy="702"/>
          </a:xfrm>
        </p:grpSpPr>
        <p:sp>
          <p:nvSpPr>
            <p:cNvPr id="14409" name="Rectangle 31"/>
            <p:cNvSpPr>
              <a:spLocks noChangeArrowheads="1"/>
            </p:cNvSpPr>
            <p:nvPr/>
          </p:nvSpPr>
          <p:spPr bwMode="auto">
            <a:xfrm>
              <a:off x="1017" y="2087"/>
              <a:ext cx="508" cy="7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0" name="AutoShape 32"/>
            <p:cNvSpPr>
              <a:spLocks noChangeArrowheads="1"/>
            </p:cNvSpPr>
            <p:nvPr/>
          </p:nvSpPr>
          <p:spPr bwMode="auto">
            <a:xfrm>
              <a:off x="1090" y="1458"/>
              <a:ext cx="363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11" name="AutoShape 33"/>
            <p:cNvSpPr>
              <a:spLocks noChangeArrowheads="1"/>
            </p:cNvSpPr>
            <p:nvPr/>
          </p:nvSpPr>
          <p:spPr bwMode="auto">
            <a:xfrm>
              <a:off x="1017" y="1483"/>
              <a:ext cx="508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48" name="Group 34"/>
          <p:cNvGrpSpPr>
            <a:grpSpLocks/>
          </p:cNvGrpSpPr>
          <p:nvPr/>
        </p:nvGrpSpPr>
        <p:grpSpPr bwMode="auto">
          <a:xfrm>
            <a:off x="5289550" y="1422400"/>
            <a:ext cx="806450" cy="820738"/>
            <a:chOff x="1017" y="1458"/>
            <a:chExt cx="508" cy="702"/>
          </a:xfrm>
        </p:grpSpPr>
        <p:sp>
          <p:nvSpPr>
            <p:cNvPr id="14406" name="Rectangle 35"/>
            <p:cNvSpPr>
              <a:spLocks noChangeArrowheads="1"/>
            </p:cNvSpPr>
            <p:nvPr/>
          </p:nvSpPr>
          <p:spPr bwMode="auto">
            <a:xfrm>
              <a:off x="1017" y="2087"/>
              <a:ext cx="508" cy="7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7" name="AutoShape 36"/>
            <p:cNvSpPr>
              <a:spLocks noChangeArrowheads="1"/>
            </p:cNvSpPr>
            <p:nvPr/>
          </p:nvSpPr>
          <p:spPr bwMode="auto">
            <a:xfrm>
              <a:off x="1090" y="1458"/>
              <a:ext cx="363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8" name="AutoShape 37"/>
            <p:cNvSpPr>
              <a:spLocks noChangeArrowheads="1"/>
            </p:cNvSpPr>
            <p:nvPr/>
          </p:nvSpPr>
          <p:spPr bwMode="auto">
            <a:xfrm>
              <a:off x="1017" y="1483"/>
              <a:ext cx="508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49" name="Group 38"/>
          <p:cNvGrpSpPr>
            <a:grpSpLocks/>
          </p:cNvGrpSpPr>
          <p:nvPr/>
        </p:nvGrpSpPr>
        <p:grpSpPr bwMode="auto">
          <a:xfrm>
            <a:off x="3444875" y="1428750"/>
            <a:ext cx="806450" cy="814388"/>
            <a:chOff x="1017" y="1458"/>
            <a:chExt cx="508" cy="702"/>
          </a:xfrm>
        </p:grpSpPr>
        <p:sp>
          <p:nvSpPr>
            <p:cNvPr id="14403" name="Rectangle 39"/>
            <p:cNvSpPr>
              <a:spLocks noChangeArrowheads="1"/>
            </p:cNvSpPr>
            <p:nvPr/>
          </p:nvSpPr>
          <p:spPr bwMode="auto">
            <a:xfrm>
              <a:off x="1017" y="2087"/>
              <a:ext cx="508" cy="7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4" name="AutoShape 40"/>
            <p:cNvSpPr>
              <a:spLocks noChangeArrowheads="1"/>
            </p:cNvSpPr>
            <p:nvPr/>
          </p:nvSpPr>
          <p:spPr bwMode="auto">
            <a:xfrm>
              <a:off x="1090" y="1458"/>
              <a:ext cx="363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5" name="AutoShape 41"/>
            <p:cNvSpPr>
              <a:spLocks noChangeArrowheads="1"/>
            </p:cNvSpPr>
            <p:nvPr/>
          </p:nvSpPr>
          <p:spPr bwMode="auto">
            <a:xfrm>
              <a:off x="1017" y="1483"/>
              <a:ext cx="508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50" name="Group 42"/>
          <p:cNvGrpSpPr>
            <a:grpSpLocks/>
          </p:cNvGrpSpPr>
          <p:nvPr/>
        </p:nvGrpSpPr>
        <p:grpSpPr bwMode="auto">
          <a:xfrm>
            <a:off x="1601788" y="1428750"/>
            <a:ext cx="806450" cy="814388"/>
            <a:chOff x="1017" y="1458"/>
            <a:chExt cx="508" cy="702"/>
          </a:xfrm>
        </p:grpSpPr>
        <p:sp>
          <p:nvSpPr>
            <p:cNvPr id="14400" name="Rectangle 43"/>
            <p:cNvSpPr>
              <a:spLocks noChangeArrowheads="1"/>
            </p:cNvSpPr>
            <p:nvPr/>
          </p:nvSpPr>
          <p:spPr bwMode="auto">
            <a:xfrm>
              <a:off x="1017" y="2087"/>
              <a:ext cx="508" cy="7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1" name="AutoShape 44"/>
            <p:cNvSpPr>
              <a:spLocks noChangeArrowheads="1"/>
            </p:cNvSpPr>
            <p:nvPr/>
          </p:nvSpPr>
          <p:spPr bwMode="auto">
            <a:xfrm>
              <a:off x="1090" y="1458"/>
              <a:ext cx="363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402" name="AutoShape 45"/>
            <p:cNvSpPr>
              <a:spLocks noChangeArrowheads="1"/>
            </p:cNvSpPr>
            <p:nvPr/>
          </p:nvSpPr>
          <p:spPr bwMode="auto">
            <a:xfrm>
              <a:off x="1017" y="1483"/>
              <a:ext cx="508" cy="67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51" name="Group 46"/>
          <p:cNvGrpSpPr>
            <a:grpSpLocks/>
          </p:cNvGrpSpPr>
          <p:nvPr/>
        </p:nvGrpSpPr>
        <p:grpSpPr bwMode="auto">
          <a:xfrm>
            <a:off x="3505200" y="1447800"/>
            <a:ext cx="685800" cy="838200"/>
            <a:chOff x="1041" y="1313"/>
            <a:chExt cx="460" cy="847"/>
          </a:xfrm>
        </p:grpSpPr>
        <p:sp>
          <p:nvSpPr>
            <p:cNvPr id="14398" name="Rectangle 47"/>
            <p:cNvSpPr>
              <a:spLocks noChangeArrowheads="1"/>
            </p:cNvSpPr>
            <p:nvPr/>
          </p:nvSpPr>
          <p:spPr bwMode="auto">
            <a:xfrm>
              <a:off x="1041" y="2087"/>
              <a:ext cx="460" cy="73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399" name="AutoShape 48"/>
            <p:cNvSpPr>
              <a:spLocks noChangeArrowheads="1"/>
            </p:cNvSpPr>
            <p:nvPr/>
          </p:nvSpPr>
          <p:spPr bwMode="auto">
            <a:xfrm>
              <a:off x="1041" y="1313"/>
              <a:ext cx="460" cy="84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52" name="Group 49"/>
          <p:cNvGrpSpPr>
            <a:grpSpLocks/>
          </p:cNvGrpSpPr>
          <p:nvPr/>
        </p:nvGrpSpPr>
        <p:grpSpPr bwMode="auto">
          <a:xfrm>
            <a:off x="7170738" y="1422400"/>
            <a:ext cx="730250" cy="820738"/>
            <a:chOff x="1041" y="1313"/>
            <a:chExt cx="460" cy="847"/>
          </a:xfrm>
        </p:grpSpPr>
        <p:sp>
          <p:nvSpPr>
            <p:cNvPr id="14396" name="Rectangle 50"/>
            <p:cNvSpPr>
              <a:spLocks noChangeArrowheads="1"/>
            </p:cNvSpPr>
            <p:nvPr/>
          </p:nvSpPr>
          <p:spPr bwMode="auto">
            <a:xfrm>
              <a:off x="1041" y="2087"/>
              <a:ext cx="460" cy="73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397" name="AutoShape 51"/>
            <p:cNvSpPr>
              <a:spLocks noChangeArrowheads="1"/>
            </p:cNvSpPr>
            <p:nvPr/>
          </p:nvSpPr>
          <p:spPr bwMode="auto">
            <a:xfrm>
              <a:off x="1041" y="1313"/>
              <a:ext cx="460" cy="84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5327650" y="1428750"/>
            <a:ext cx="730250" cy="814388"/>
            <a:chOff x="1041" y="1313"/>
            <a:chExt cx="460" cy="847"/>
          </a:xfrm>
        </p:grpSpPr>
        <p:sp>
          <p:nvSpPr>
            <p:cNvPr id="14394" name="Rectangle 53"/>
            <p:cNvSpPr>
              <a:spLocks noChangeArrowheads="1"/>
            </p:cNvSpPr>
            <p:nvPr/>
          </p:nvSpPr>
          <p:spPr bwMode="auto">
            <a:xfrm>
              <a:off x="1041" y="2087"/>
              <a:ext cx="460" cy="73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  <p:sp>
          <p:nvSpPr>
            <p:cNvPr id="14395" name="AutoShape 54"/>
            <p:cNvSpPr>
              <a:spLocks noChangeArrowheads="1"/>
            </p:cNvSpPr>
            <p:nvPr/>
          </p:nvSpPr>
          <p:spPr bwMode="auto">
            <a:xfrm>
              <a:off x="1041" y="1313"/>
              <a:ext cx="460" cy="84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sz="2200">
                <a:solidFill>
                  <a:schemeClr val="hlink"/>
                </a:solidFill>
              </a:endParaRPr>
            </a:p>
          </p:txBody>
        </p:sp>
      </p:grpSp>
      <p:sp>
        <p:nvSpPr>
          <p:cNvPr id="14354" name="Rectangle 55"/>
          <p:cNvSpPr>
            <a:spLocks noChangeArrowheads="1"/>
          </p:cNvSpPr>
          <p:nvPr/>
        </p:nvSpPr>
        <p:spPr bwMode="auto">
          <a:xfrm>
            <a:off x="1639888" y="2127250"/>
            <a:ext cx="730250" cy="1158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55" name="AutoShape 56"/>
          <p:cNvSpPr>
            <a:spLocks noChangeArrowheads="1"/>
          </p:cNvSpPr>
          <p:nvPr/>
        </p:nvSpPr>
        <p:spPr bwMode="auto">
          <a:xfrm>
            <a:off x="1639888" y="1428750"/>
            <a:ext cx="730250" cy="81438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56" name="Rectangle 57"/>
          <p:cNvSpPr>
            <a:spLocks noChangeArrowheads="1"/>
          </p:cNvSpPr>
          <p:nvPr/>
        </p:nvSpPr>
        <p:spPr bwMode="auto">
          <a:xfrm>
            <a:off x="7246938" y="2127250"/>
            <a:ext cx="576262" cy="115888"/>
          </a:xfrm>
          <a:prstGeom prst="rect">
            <a:avLst/>
          </a:prstGeom>
          <a:solidFill>
            <a:srgbClr val="CC0066"/>
          </a:solidFill>
          <a:ln w="9525" algn="ctr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57" name="Rectangle 58"/>
          <p:cNvSpPr>
            <a:spLocks noChangeArrowheads="1"/>
          </p:cNvSpPr>
          <p:nvPr/>
        </p:nvSpPr>
        <p:spPr bwMode="auto">
          <a:xfrm>
            <a:off x="5403850" y="2127250"/>
            <a:ext cx="576263" cy="115888"/>
          </a:xfrm>
          <a:prstGeom prst="rect">
            <a:avLst/>
          </a:prstGeom>
          <a:solidFill>
            <a:srgbClr val="CC0066"/>
          </a:solidFill>
          <a:ln w="9525" algn="ctr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58" name="Rectangle 59"/>
          <p:cNvSpPr>
            <a:spLocks noChangeArrowheads="1"/>
          </p:cNvSpPr>
          <p:nvPr/>
        </p:nvSpPr>
        <p:spPr bwMode="auto">
          <a:xfrm>
            <a:off x="3560763" y="2127250"/>
            <a:ext cx="576262" cy="115888"/>
          </a:xfrm>
          <a:prstGeom prst="rect">
            <a:avLst/>
          </a:prstGeom>
          <a:solidFill>
            <a:srgbClr val="CC0066"/>
          </a:solidFill>
          <a:ln w="9525" algn="ctr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59" name="Rectangle 60"/>
          <p:cNvSpPr>
            <a:spLocks noChangeArrowheads="1"/>
          </p:cNvSpPr>
          <p:nvPr/>
        </p:nvSpPr>
        <p:spPr bwMode="auto">
          <a:xfrm>
            <a:off x="1717675" y="2127250"/>
            <a:ext cx="576263" cy="115888"/>
          </a:xfrm>
          <a:prstGeom prst="rect">
            <a:avLst/>
          </a:prstGeom>
          <a:solidFill>
            <a:srgbClr val="CC0066"/>
          </a:solidFill>
          <a:ln w="9525" algn="ctr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0" name="AutoShape 61"/>
          <p:cNvSpPr>
            <a:spLocks noChangeArrowheads="1"/>
          </p:cNvSpPr>
          <p:nvPr/>
        </p:nvSpPr>
        <p:spPr bwMode="auto">
          <a:xfrm>
            <a:off x="7246938" y="1428750"/>
            <a:ext cx="576262" cy="814388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 w="9525" algn="ctr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1" name="AutoShape 62"/>
          <p:cNvSpPr>
            <a:spLocks noChangeArrowheads="1"/>
          </p:cNvSpPr>
          <p:nvPr/>
        </p:nvSpPr>
        <p:spPr bwMode="auto">
          <a:xfrm>
            <a:off x="5403850" y="1422400"/>
            <a:ext cx="576263" cy="820738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 w="9525" algn="ctr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2" name="AutoShape 63"/>
          <p:cNvSpPr>
            <a:spLocks noChangeArrowheads="1"/>
          </p:cNvSpPr>
          <p:nvPr/>
        </p:nvSpPr>
        <p:spPr bwMode="auto">
          <a:xfrm>
            <a:off x="3581400" y="1447800"/>
            <a:ext cx="533400" cy="838200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 w="9525" algn="ctr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3" name="AutoShape 64"/>
          <p:cNvSpPr>
            <a:spLocks noChangeArrowheads="1"/>
          </p:cNvSpPr>
          <p:nvPr/>
        </p:nvSpPr>
        <p:spPr bwMode="auto">
          <a:xfrm>
            <a:off x="1717675" y="1428750"/>
            <a:ext cx="576263" cy="814388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 w="9525" algn="ctr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4" name="Rectangle 65"/>
          <p:cNvSpPr>
            <a:spLocks noChangeArrowheads="1"/>
          </p:cNvSpPr>
          <p:nvPr/>
        </p:nvSpPr>
        <p:spPr bwMode="auto">
          <a:xfrm>
            <a:off x="1793875" y="1354138"/>
            <a:ext cx="422275" cy="889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5" name="Rectangle 66"/>
          <p:cNvSpPr>
            <a:spLocks noChangeArrowheads="1"/>
          </p:cNvSpPr>
          <p:nvPr/>
        </p:nvSpPr>
        <p:spPr bwMode="auto">
          <a:xfrm>
            <a:off x="3636963" y="1354138"/>
            <a:ext cx="422275" cy="889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6" name="Rectangle 67"/>
          <p:cNvSpPr>
            <a:spLocks noChangeArrowheads="1"/>
          </p:cNvSpPr>
          <p:nvPr/>
        </p:nvSpPr>
        <p:spPr bwMode="auto">
          <a:xfrm>
            <a:off x="5481638" y="1354138"/>
            <a:ext cx="422275" cy="889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7" name="Rectangle 68"/>
          <p:cNvSpPr>
            <a:spLocks noChangeArrowheads="1"/>
          </p:cNvSpPr>
          <p:nvPr/>
        </p:nvSpPr>
        <p:spPr bwMode="auto">
          <a:xfrm>
            <a:off x="7324725" y="1354138"/>
            <a:ext cx="422275" cy="889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8" name="Rectangle 69"/>
          <p:cNvSpPr>
            <a:spLocks noChangeArrowheads="1"/>
          </p:cNvSpPr>
          <p:nvPr/>
        </p:nvSpPr>
        <p:spPr bwMode="auto">
          <a:xfrm>
            <a:off x="180975" y="2243138"/>
            <a:ext cx="3732213" cy="1114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69" name="Rectangle 70"/>
          <p:cNvSpPr>
            <a:spLocks noChangeArrowheads="1"/>
          </p:cNvSpPr>
          <p:nvPr/>
        </p:nvSpPr>
        <p:spPr bwMode="auto">
          <a:xfrm>
            <a:off x="4267200" y="2209800"/>
            <a:ext cx="273050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0" name="Rectangle 71"/>
          <p:cNvSpPr>
            <a:spLocks noChangeArrowheads="1"/>
          </p:cNvSpPr>
          <p:nvPr/>
        </p:nvSpPr>
        <p:spPr bwMode="auto">
          <a:xfrm>
            <a:off x="2220913" y="2165350"/>
            <a:ext cx="153987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3" name="Rectangle 74"/>
          <p:cNvSpPr>
            <a:spLocks noChangeArrowheads="1"/>
          </p:cNvSpPr>
          <p:nvPr/>
        </p:nvSpPr>
        <p:spPr bwMode="auto">
          <a:xfrm>
            <a:off x="1639888" y="2166938"/>
            <a:ext cx="153987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4" name="Rectangle 75"/>
          <p:cNvSpPr>
            <a:spLocks noChangeArrowheads="1"/>
          </p:cNvSpPr>
          <p:nvPr/>
        </p:nvSpPr>
        <p:spPr bwMode="auto">
          <a:xfrm>
            <a:off x="5327650" y="2166938"/>
            <a:ext cx="153988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5" name="Rectangle 76"/>
          <p:cNvSpPr>
            <a:spLocks noChangeArrowheads="1"/>
          </p:cNvSpPr>
          <p:nvPr/>
        </p:nvSpPr>
        <p:spPr bwMode="auto">
          <a:xfrm>
            <a:off x="5902325" y="2166938"/>
            <a:ext cx="153988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6" name="Rectangle 77"/>
          <p:cNvSpPr>
            <a:spLocks noChangeArrowheads="1"/>
          </p:cNvSpPr>
          <p:nvPr/>
        </p:nvSpPr>
        <p:spPr bwMode="auto">
          <a:xfrm>
            <a:off x="7172325" y="2166938"/>
            <a:ext cx="153988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77" name="Rectangle 78"/>
          <p:cNvSpPr>
            <a:spLocks noChangeArrowheads="1"/>
          </p:cNvSpPr>
          <p:nvPr/>
        </p:nvSpPr>
        <p:spPr bwMode="auto">
          <a:xfrm>
            <a:off x="7747000" y="2166938"/>
            <a:ext cx="153988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2" name="Rectangle 83"/>
          <p:cNvSpPr>
            <a:spLocks noChangeAspect="1" noChangeArrowheads="1"/>
          </p:cNvSpPr>
          <p:nvPr/>
        </p:nvSpPr>
        <p:spPr bwMode="auto">
          <a:xfrm>
            <a:off x="1792288" y="2166938"/>
            <a:ext cx="423862" cy="730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4" name="Rectangle 85"/>
          <p:cNvSpPr>
            <a:spLocks noChangeAspect="1" noChangeArrowheads="1"/>
          </p:cNvSpPr>
          <p:nvPr/>
        </p:nvSpPr>
        <p:spPr bwMode="auto">
          <a:xfrm>
            <a:off x="5481638" y="2166938"/>
            <a:ext cx="423862" cy="730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5" name="Rectangle 86"/>
          <p:cNvSpPr>
            <a:spLocks noChangeAspect="1" noChangeArrowheads="1"/>
          </p:cNvSpPr>
          <p:nvPr/>
        </p:nvSpPr>
        <p:spPr bwMode="auto">
          <a:xfrm>
            <a:off x="7326313" y="2166938"/>
            <a:ext cx="423862" cy="730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6" name="Rectangle 128"/>
          <p:cNvSpPr>
            <a:spLocks noChangeArrowheads="1"/>
          </p:cNvSpPr>
          <p:nvPr/>
        </p:nvSpPr>
        <p:spPr bwMode="auto">
          <a:xfrm>
            <a:off x="5016500" y="2198688"/>
            <a:ext cx="273050" cy="4286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7" name="Rectangle 129"/>
          <p:cNvSpPr>
            <a:spLocks noChangeArrowheads="1"/>
          </p:cNvSpPr>
          <p:nvPr/>
        </p:nvSpPr>
        <p:spPr bwMode="auto">
          <a:xfrm>
            <a:off x="3181350" y="2190750"/>
            <a:ext cx="269875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8" name="Rectangle 130"/>
          <p:cNvSpPr>
            <a:spLocks noChangeArrowheads="1"/>
          </p:cNvSpPr>
          <p:nvPr/>
        </p:nvSpPr>
        <p:spPr bwMode="auto">
          <a:xfrm>
            <a:off x="6870700" y="2190750"/>
            <a:ext cx="268288" cy="4286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425" name="Rectangle 71"/>
          <p:cNvSpPr>
            <a:spLocks noChangeArrowheads="1"/>
          </p:cNvSpPr>
          <p:nvPr/>
        </p:nvSpPr>
        <p:spPr bwMode="auto">
          <a:xfrm>
            <a:off x="3505200" y="2165350"/>
            <a:ext cx="152400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426" name="Rectangle 71"/>
          <p:cNvSpPr>
            <a:spLocks noChangeArrowheads="1"/>
          </p:cNvSpPr>
          <p:nvPr/>
        </p:nvSpPr>
        <p:spPr bwMode="auto">
          <a:xfrm>
            <a:off x="4038600" y="2165350"/>
            <a:ext cx="153988" cy="76200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383" name="Rectangle 84"/>
          <p:cNvSpPr>
            <a:spLocks noChangeAspect="1" noChangeArrowheads="1"/>
          </p:cNvSpPr>
          <p:nvPr/>
        </p:nvSpPr>
        <p:spPr bwMode="auto">
          <a:xfrm>
            <a:off x="3636963" y="2163763"/>
            <a:ext cx="430212" cy="7461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  <p:sp>
        <p:nvSpPr>
          <p:cNvPr id="14427" name="Rectangle 84"/>
          <p:cNvSpPr>
            <a:spLocks noChangeAspect="1" noChangeArrowheads="1"/>
          </p:cNvSpPr>
          <p:nvPr/>
        </p:nvSpPr>
        <p:spPr bwMode="auto">
          <a:xfrm>
            <a:off x="3917950" y="2247900"/>
            <a:ext cx="430213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22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Walter Lai</dc:creator>
  <cp:lastModifiedBy>reneemo</cp:lastModifiedBy>
  <cp:revision>5</cp:revision>
  <dcterms:created xsi:type="dcterms:W3CDTF">2012-05-03T05:03:54Z</dcterms:created>
  <dcterms:modified xsi:type="dcterms:W3CDTF">2012-05-03T13:56:02Z</dcterms:modified>
</cp:coreProperties>
</file>