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5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82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3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5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6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2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5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4FDD-A87D-4502-8857-3740EEF2E185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E922-B261-469C-9394-34D749A6D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 Blip bug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2471737"/>
            <a:ext cx="2333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POI Blip bug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Blip bug</dc:title>
  <dc:creator>Haas, Sabine</dc:creator>
  <cp:lastModifiedBy>Haas, Sabine</cp:lastModifiedBy>
  <cp:revision>1</cp:revision>
  <dcterms:created xsi:type="dcterms:W3CDTF">2021-08-27T09:26:17Z</dcterms:created>
  <dcterms:modified xsi:type="dcterms:W3CDTF">2021-08-27T09:28:10Z</dcterms:modified>
</cp:coreProperties>
</file>