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87"/>
  </p:normalViewPr>
  <p:slideViewPr>
    <p:cSldViewPr snapToGrid="0" snapToObjects="1">
      <p:cViewPr varScale="1">
        <p:scale>
          <a:sx n="110" d="100"/>
          <a:sy n="110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E471-D364-F74E-9575-460A7D0D1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50AF1-F0AE-C247-876C-0C74E916F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702D7-2C4D-0B48-A9FB-D2ACF725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7927-8519-DB41-9937-FE8A2179237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9A72A-27D8-D841-B917-6ABC5506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AB5B-F3EA-FF4A-A5F5-E6EE68E1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7F3A-585D-8D45-A6C9-285CA658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4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FCCB-A4B5-D844-A6F0-1A753082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0206A-62D8-F341-8A3A-58B346762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3A8BD-329E-8640-B33B-A84BC824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7927-8519-DB41-9937-FE8A2179237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50045-724E-D147-BF2E-6E96E1C1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B13A1-4748-A645-ADA6-7DDD4FAD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7F3A-585D-8D45-A6C9-285CA658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8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C4C0A-80A5-DD4B-8889-113621A61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EF947-EE7C-534F-99F9-AA23E4BA1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1B75-AA02-E343-9040-D2262EC0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7927-8519-DB41-9937-FE8A2179237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23482-0F8F-894E-A004-C1547E78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845B-D1C8-7047-AC54-3AEBAA5E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7F3A-585D-8D45-A6C9-285CA658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3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7C60-2528-F94C-A5AC-BA057833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2102E-7590-9349-8EE7-922E509CA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ABF63-CCDA-724F-875B-F9788133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7927-8519-DB41-9937-FE8A2179237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6165E-003F-FC43-99A4-D0E81A6C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D5085-E250-DC4C-93A3-285D9DC1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7F3A-585D-8D45-A6C9-285CA658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0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457D-0D91-0D48-A78B-7659AC0D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34298-1ED2-8840-B6D8-F11FAD160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D205E-B599-5A40-8B48-7CD2F943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7927-8519-DB41-9937-FE8A2179237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DFBC3-1C42-5247-BC88-324171AC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DCF5D-9E1E-674C-B114-870E2EF8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7F3A-585D-8D45-A6C9-285CA658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6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1942-4D79-8D4A-9A40-F5D17B35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16BAD-49A7-3D47-BDE6-59611097E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695A9-6A71-2D4A-8FDB-A44BBF51D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7D67B-1ECA-9E42-B030-7213ACFC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7927-8519-DB41-9937-FE8A2179237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DC625-E6E7-7F4C-9FEC-CDD6972C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666E1-BD9B-594E-8B4F-BEAA5142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7F3A-585D-8D45-A6C9-285CA658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0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745A-1E4A-4541-8502-1A7B3DE4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91425-D72C-E948-AD59-EC36C5AC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CC7C3-81DF-B94F-98E4-C4104D8BD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D57F1-C16F-D14E-A36A-87EE57891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B638B-1CFF-9949-B01B-B535093F5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6EA67-732F-1648-BBD2-6E0D44BC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7927-8519-DB41-9937-FE8A2179237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09C37-16D5-644C-816E-A798FF0E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DBB33-7314-E243-9D64-0FCCE936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7F3A-585D-8D45-A6C9-285CA658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6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EC1D-7B40-A741-8CD2-4A2006C4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AA539-23A0-8C42-A96A-3E8A1F66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7927-8519-DB41-9937-FE8A2179237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14937-2615-E34E-A04B-6132AF94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38DAF-14E4-944D-890A-E62A1B0E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7F3A-585D-8D45-A6C9-285CA658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3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78365-D57F-4643-A030-DE5B5689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7927-8519-DB41-9937-FE8A2179237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4AFEC-B83C-3E4A-80C4-30D5594B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BF0D9-2D65-254C-A483-561CA80B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7F3A-585D-8D45-A6C9-285CA658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7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CD4C-1985-2A4E-8141-1EE45421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07C04-A19A-8244-B501-46D939294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DEBE6-FDE5-9F44-BDE5-3E49EC6F8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FD14D-493C-E84A-AA16-8E4A58C1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7927-8519-DB41-9937-FE8A2179237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80037-AD34-AF45-A6B8-318A0EC7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E47A0-1B6C-974E-8BE4-AD235434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7F3A-585D-8D45-A6C9-285CA658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4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66FC-5D40-D84E-89CB-187051B37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F5677-544B-A643-9A1A-B375F16E9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97078-39E5-5A4E-8BE3-3734C702A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DDACF-E571-A041-B0DA-683D569B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7927-8519-DB41-9937-FE8A2179237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CA87C-190D-2045-BE21-F7146B72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52681-FE22-2C41-9B51-D127B921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7F3A-585D-8D45-A6C9-285CA658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9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B6567-0811-604F-B77B-694EBEEF9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D9E5E-BA06-3147-923B-5ECDC36A6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0D270-9F77-2A45-9DE2-3991A45CD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57927-8519-DB41-9937-FE8A2179237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7D866-26DB-D542-8313-E592F6184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F5DB9-12F0-C54B-A01B-83460EDEA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F7F3A-585D-8D45-A6C9-285CA658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2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DCF920-361B-6842-89D4-9DE0CC7D3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040143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23547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Abc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62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</a:t>
                      </a:r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hij</a:t>
                      </a:r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klm</a:t>
                      </a:r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nop</a:t>
                      </a:r>
                      <a:endParaRPr lang="en-US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812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490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2022-12-07T17:24:18Z</dcterms:created>
  <dcterms:modified xsi:type="dcterms:W3CDTF">2022-12-08T12:58:40Z</dcterms:modified>
</cp:coreProperties>
</file>