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3157-BF74-5825-C135-17B50799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80D7F-FD4F-D1A6-6FA0-12F8B344A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FB9C-47F2-56AB-B427-36240FC7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834-BEFC-402C-638A-80035673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59A6-B428-1DE5-9920-C6A5D97A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59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C086-DEED-7BB9-C698-B3E8F4C5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A371C-9346-E652-0779-F94B275C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854F-2305-122F-9231-F2C5DFB7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8E7B-45BD-2BB6-F628-4F19122E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A76EE-4C82-7FD6-1BCB-4C2B81DC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0940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E9B59-3AD8-6B86-A095-1AC27DA82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3ED4-CEED-250F-7AB2-14BD1A52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F8CF-2D83-8621-E49B-4B87AACB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AFB6-7BC8-B27C-3364-96C2797F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4EC1-C3F7-645E-993C-5D7C179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58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C88-DC5F-D1FB-CA57-4005844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6359-EC16-A8C5-4955-EB1EC8B6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E5B1-2E49-9DF0-412E-FB6F30F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D306-2EC0-FC22-BBDA-B65B895D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271D-A98B-FE72-2B8B-2579BB14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8526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7AE2-1A7D-A5FB-11DF-EE3D8982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F418D-DC44-8ECE-704D-14D7577E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7AE6-8637-F6D2-3FCC-056F202A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6549-8457-E829-3006-2EA69C41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61C0-40A6-D7AE-C901-D187A8A6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6112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6480-EEAE-3C17-7681-C88020C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FE75-44E2-F154-CB58-7422E79FA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4BBF-E80D-485D-1C6F-07F032665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49E1-9B54-D1C8-0144-135649B0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F4A36-5C1B-A46C-8F1E-61AE24E6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928C0-3A7B-8747-20E5-4F65BE4C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315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C8D1-A8F9-2CDB-6DA7-3746BA89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B5C5-C2CD-DA12-B3DA-34A9F1E4D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1AA1A-D1CD-AC6F-B1B0-943CD2FC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B4634-E3A8-4810-3B92-2612F211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869D-19BE-0978-C841-781E47D8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C8AC-351D-534A-4426-2BC84282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17743-8069-7280-8CF8-6436BE83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E0B54-5574-458E-50F7-00D9018F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810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A827-0960-4936-6611-4909B3E5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BECFA-7D7E-DC64-5785-3D05B894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0BA7C-DFD1-F8DB-CCEC-4DF35286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5EBE6-3719-54E8-3CA4-B1BC2CAB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187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9A1EB-5943-BE17-E91B-C1E796C2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DD534-B180-F758-423F-C9EFDDBE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D5B6-A9B8-634A-0377-212D5B9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2852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B7A-ADC9-CC7C-0A00-85AC9824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19D5-DC1E-FCD1-3A73-59EBE20D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1FBA4-E18D-3C9B-8D93-DB6C0DFC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ADD92-FB0F-7387-A5A6-ED4DB2D3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AAF8-DA49-99B8-F8FB-8414AC43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3F3E-0409-9EAE-B4CA-B598FFA8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7676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AA95-D05A-82CB-A7C8-8D5CB69B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88CC1-B982-3616-4442-54574D800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142C6-6B00-0476-78FE-EFA7D604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7893-866F-720D-25AD-A0873C23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16CA-1F14-7B87-69EE-0B791493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1415-30A7-D454-FF2A-88C7B3BD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938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AE172-4F4B-F6A6-78CA-36ECA6D6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6A30-AD28-4E24-48B5-1B9DECFF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25C3-BB86-1FE3-ACAE-DC331FE1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7064-BCF6-D74A-812E-1E36CD285832}" type="datetimeFigureOut">
              <a:rPr lang="en-UA" smtClean="0"/>
              <a:t>18.08.2023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D2C9-E166-FDDB-BF09-90CE2BE1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B8BA-D0FD-AF4F-1449-A7D20A83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0DC8-A0C3-0B4B-950A-CC0B2B9EF122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480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ample-3s.mp3">
            <a:hlinkClick r:id="" action="ppaction://media"/>
            <a:extLst>
              <a:ext uri="{FF2B5EF4-FFF2-40B4-BE49-F238E27FC236}">
                <a16:creationId xmlns:a16="http://schemas.microsoft.com/office/drawing/2014/main" id="{9A81383C-4007-750D-FE55-453D231AD8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mac</cp:lastModifiedBy>
  <cp:revision>1</cp:revision>
  <dcterms:created xsi:type="dcterms:W3CDTF">2023-08-18T19:17:32Z</dcterms:created>
  <dcterms:modified xsi:type="dcterms:W3CDTF">2023-08-18T19:18:32Z</dcterms:modified>
</cp:coreProperties>
</file>