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Pie Chart</a:t>
            </a:r>
            <a:endParaRPr lang="ru-RU" dirty="0"/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7410768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491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My Pie Chart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Pie Chart</dc:title>
  <dc:creator>yegor</dc:creator>
  <cp:lastModifiedBy>Yegor Kozlov</cp:lastModifiedBy>
  <cp:revision>2</cp:revision>
  <dcterms:created xsi:type="dcterms:W3CDTF">2006-08-16T00:00:00Z</dcterms:created>
  <dcterms:modified xsi:type="dcterms:W3CDTF">2012-09-01T09:09:07Z</dcterms:modified>
</cp:coreProperties>
</file>