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1884094432"/>
        <c:axId val="-1884097184"/>
      </c:barChart>
      <c:valAx>
        <c:axId val="-1884097184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-1884094432"/>
        <c:crossBetween val="between"/>
      </c:valAx>
      <c:catAx>
        <c:axId val="-18840944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1884097184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 </a:t>
            </a:r>
            <a:r>
              <a:rPr lang="en-US" smtClean="0"/>
              <a:t>Bar </a:t>
            </a:r>
            <a:r>
              <a:rPr lang="en-US" dirty="0" smtClean="0"/>
              <a:t>Chart</a:t>
            </a:r>
            <a:endParaRPr lang="ru-RU" dirty="0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356279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491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My Bar Chart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Pie Chart</dc:title>
  <dc:creator>yegor</dc:creator>
  <cp:lastModifiedBy>Alain Béarez</cp:lastModifiedBy>
  <cp:revision>3</cp:revision>
  <dcterms:created xsi:type="dcterms:W3CDTF">2006-08-16T00:00:00Z</dcterms:created>
  <dcterms:modified xsi:type="dcterms:W3CDTF">2017-06-03T19:37:26Z</dcterms:modified>
</cp:coreProperties>
</file>