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80" d="100"/>
          <a:sy n="80" d="100"/>
        </p:scale>
        <p:origin x="2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3C30-38EE-4FA7-B343-CED824E29B97}" type="datetimeFigureOut">
              <a:rPr lang="de-DE" smtClean="0"/>
              <a:t>14.05.2016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9038-E23F-4621-AFA4-DFADF9FBB2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931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3C30-38EE-4FA7-B343-CED824E29B97}" type="datetimeFigureOut">
              <a:rPr lang="de-DE" smtClean="0"/>
              <a:t>14.05.2016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9038-E23F-4621-AFA4-DFADF9FBB2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405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3C30-38EE-4FA7-B343-CED824E29B97}" type="datetimeFigureOut">
              <a:rPr lang="de-DE" smtClean="0"/>
              <a:t>14.05.2016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9038-E23F-4621-AFA4-DFADF9FBB2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550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3C30-38EE-4FA7-B343-CED824E29B97}" type="datetimeFigureOut">
              <a:rPr lang="de-DE" smtClean="0"/>
              <a:t>14.05.2016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9038-E23F-4621-AFA4-DFADF9FBB2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91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3C30-38EE-4FA7-B343-CED824E29B97}" type="datetimeFigureOut">
              <a:rPr lang="de-DE" smtClean="0"/>
              <a:t>14.05.2016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9038-E23F-4621-AFA4-DFADF9FBB2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377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3C30-38EE-4FA7-B343-CED824E29B97}" type="datetimeFigureOut">
              <a:rPr lang="de-DE" smtClean="0"/>
              <a:t>14.05.2016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9038-E23F-4621-AFA4-DFADF9FBB2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12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3C30-38EE-4FA7-B343-CED824E29B97}" type="datetimeFigureOut">
              <a:rPr lang="de-DE" smtClean="0"/>
              <a:t>14.05.2016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9038-E23F-4621-AFA4-DFADF9FBB2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639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3C30-38EE-4FA7-B343-CED824E29B97}" type="datetimeFigureOut">
              <a:rPr lang="de-DE" smtClean="0"/>
              <a:t>14.05.2016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9038-E23F-4621-AFA4-DFADF9FBB2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35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3C30-38EE-4FA7-B343-CED824E29B97}" type="datetimeFigureOut">
              <a:rPr lang="de-DE" smtClean="0"/>
              <a:t>14.05.2016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9038-E23F-4621-AFA4-DFADF9FBB2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48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3C30-38EE-4FA7-B343-CED824E29B97}" type="datetimeFigureOut">
              <a:rPr lang="de-DE" smtClean="0"/>
              <a:t>14.05.2016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9038-E23F-4621-AFA4-DFADF9FBB2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33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3C30-38EE-4FA7-B343-CED824E29B97}" type="datetimeFigureOut">
              <a:rPr lang="de-DE" smtClean="0"/>
              <a:t>14.05.2016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9038-E23F-4621-AFA4-DFADF9FBB2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3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A3C30-38EE-4FA7-B343-CED824E29B97}" type="datetimeFigureOut">
              <a:rPr lang="de-DE" smtClean="0"/>
              <a:t>14.05.2016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59038-E23F-4621-AFA4-DFADF9FBB2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404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roject\poi\poi\external.xlsx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014265"/>
              </p:ext>
            </p:extLst>
          </p:nvPr>
        </p:nvGraphicFramePr>
        <p:xfrm>
          <a:off x="1262063" y="1049338"/>
          <a:ext cx="8793162" cy="475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3" imgW="12001554" imgH="7711450" progId="Excel.Sheet.12">
                  <p:link updateAutomatic="1"/>
                </p:oleObj>
              </mc:Choice>
              <mc:Fallback>
                <p:oleObj name="Worksheet" r:id="rId3" imgW="12001554" imgH="771145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2063" y="1049338"/>
                        <a:ext cx="8793162" cy="4756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1694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E:\project\poi\poi\external.xlsx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Beeker</dc:creator>
  <cp:lastModifiedBy>Andreas Beeker</cp:lastModifiedBy>
  <cp:revision>1</cp:revision>
  <dcterms:created xsi:type="dcterms:W3CDTF">2016-05-14T21:39:18Z</dcterms:created>
  <dcterms:modified xsi:type="dcterms:W3CDTF">2016-05-14T21:39:30Z</dcterms:modified>
</cp:coreProperties>
</file>