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33858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200"/>
            <a:ext cx="33858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200"/>
            <a:ext cx="33858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998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998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435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435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560" y="1825200"/>
            <a:ext cx="513144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600" cy="2075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0574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20574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b="0" lang="de-DE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&lt;date/time&gt;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fld id="{19AC07AA-0E2A-478F-8BB8-5DB58C7E3C7D}" type="slidenum">
              <a:rPr b="0" lang="de-DE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1822320" y="1212840"/>
          <a:ext cx="8128080" cy="3173400"/>
        </p:xfrm>
        <a:graphic>
          <a:graphicData uri="http://schemas.openxmlformats.org/drawingml/2006/table">
            <a:tbl>
              <a:tblPr/>
              <a:tblGrid>
                <a:gridCol w="1589040"/>
                <a:gridCol w="3829320"/>
                <a:gridCol w="2709720"/>
              </a:tblGrid>
              <a:tr h="371520">
                <a:tc>
                  <a:txBody>
                    <a:bodyPr lIns="90000" rIns="90000"/>
                    <a:p>
                      <a:pPr/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9720">
                <a:tc>
                  <a:txBody>
                    <a:bodyPr lIns="90000" rIns="90000"/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641520"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 lIns="90000" rIns="90000"/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047600">
                <a:tc>
                  <a:txBody>
                    <a:bodyPr lIns="90000" rIns="90000"/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lIns="90000" rIns="90000"/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Here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 lIns="90000" rIns="90000"/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  <a:tr h="371520"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 lIns="90000" rIns="90000"/>
                    <a:p>
                      <a:pPr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there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</a:tr>
              <a:tr h="371520"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LibreOffice/5.3.2.2$Linux_X86_64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2015-11-20T01:16:46Z</dcterms:created>
  <dc:creator>Andreas Beeker</dc:creator>
  <dc:description/>
  <dc:language>de-DE</dc:language>
  <cp:lastModifiedBy>Teresa Kim</cp:lastModifiedBy>
  <dcterms:modified xsi:type="dcterms:W3CDTF">2017-04-07T10:15:28Z</dcterms:modified>
  <cp:revision>5</cp:revision>
  <dc:subject/>
  <dc:title>PowerPoint Presentation</dc:title>
</cp:coreProperties>
</file>