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32" r:id="rId5"/>
    <p:sldMasterId id="2147483744" r:id="rId6"/>
    <p:sldMasterId id="2147483768" r:id="rId7"/>
  </p:sldMasterIdLst>
  <p:sldIdLst>
    <p:sldId id="256" r:id="rId8"/>
    <p:sldId id="263" r:id="rId9"/>
    <p:sldId id="264" r:id="rId10"/>
    <p:sldId id="257" r:id="rId11"/>
    <p:sldId id="261" r:id="rId12"/>
    <p:sldId id="262" r:id="rId13"/>
    <p:sldId id="265" r:id="rId14"/>
    <p:sldId id="258" r:id="rId15"/>
    <p:sldId id="26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0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 strike="noStrik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42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3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1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3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1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7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9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3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8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89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51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8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3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64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0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4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18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5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57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45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5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F436-BCE8-4AA8-BD26-8FDC39A20978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98AC-147D-45E4-A3F0-E7C1A91A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F969-D97C-47F0-959B-1F93DF784EE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7F7-66B7-4919-80FA-4237B568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A0F6-7C0E-49A4-AA7E-2FA288A5AB7B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8C1-E10E-49BF-B841-D5C961B7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Office theme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subtitle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7620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dirty="0" smtClean="0"/>
              <a:t>Fill: RGB(79,129,189)</a:t>
            </a:r>
          </a:p>
          <a:p>
            <a:pPr marL="457200"/>
            <a:r>
              <a:rPr lang="en-US" dirty="0" smtClean="0"/>
              <a:t>Text: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2">
                <a:tint val="80000"/>
                <a:lumMod val="100000"/>
              </a:schemeClr>
            </a:gs>
            <a:gs pos="100000">
              <a:schemeClr val="bg2">
                <a:tint val="100000"/>
                <a:lumMod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 show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 text on a blue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theme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solid fill defined in the slide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 Fill On Slide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 Theme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3886200"/>
            <a:ext cx="2971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 a </a:t>
            </a:r>
            <a:r>
              <a:rPr lang="en-US" dirty="0" err="1" smtClean="0"/>
              <a:t>autoshape</a:t>
            </a:r>
            <a:r>
              <a:rPr lang="en-US" dirty="0" smtClean="0"/>
              <a:t> is white</a:t>
            </a:r>
          </a:p>
          <a:p>
            <a:pPr algn="ctr"/>
            <a:r>
              <a:rPr lang="en-US" dirty="0" smtClean="0"/>
              <a:t>Fill: RGB(148, 198,0)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8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slide overrides master background with a texture fill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76600"/>
            <a:ext cx="1828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layout turns off graphics from the master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Overridden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Slide background overrides slide master.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Also, background graphics is suppressed.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Treck</a:t>
            </a:r>
            <a:r>
              <a:rPr lang="en-US" dirty="0" smtClean="0"/>
              <a:t> theme is sandy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in the title is capitalized (in fact it is lower-case)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0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Darker background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in the </a:t>
            </a:r>
            <a:r>
              <a:rPr lang="en-US" dirty="0" err="1" smtClean="0"/>
              <a:t>treck</a:t>
            </a:r>
            <a:r>
              <a:rPr lang="en-US" dirty="0" smtClean="0"/>
              <a:t>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323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</TotalTime>
  <Words>112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Office Theme</vt:lpstr>
      <vt:lpstr>Custom Design</vt:lpstr>
      <vt:lpstr>Austin</vt:lpstr>
      <vt:lpstr>1_Custom Design</vt:lpstr>
      <vt:lpstr>Trek</vt:lpstr>
      <vt:lpstr>2_Custom Design</vt:lpstr>
      <vt:lpstr>Tradeshow</vt:lpstr>
      <vt:lpstr>Standard Office theme</vt:lpstr>
      <vt:lpstr>Office theme again</vt:lpstr>
      <vt:lpstr>Radial Gradient Fill On Slide Layout</vt:lpstr>
      <vt:lpstr>Austin Theme</vt:lpstr>
      <vt:lpstr>This slide overrides master background with a texture fill</vt:lpstr>
      <vt:lpstr>Title slide</vt:lpstr>
      <vt:lpstr>Overridden background</vt:lpstr>
      <vt:lpstr>Treck theme is sandy</vt:lpstr>
      <vt:lpstr>Section header in the treck theme</vt:lpstr>
      <vt:lpstr>Trade show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Office theme</dc:title>
  <dc:creator>yegor</dc:creator>
  <cp:lastModifiedBy>Yegor Kozlov</cp:lastModifiedBy>
  <cp:revision>16</cp:revision>
  <dcterms:created xsi:type="dcterms:W3CDTF">2006-08-16T00:00:00Z</dcterms:created>
  <dcterms:modified xsi:type="dcterms:W3CDTF">2011-11-10T13:51:11Z</dcterms:modified>
</cp:coreProperties>
</file>