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C963-AEA2-6846-836E-DDB9F6F3C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C328B-987B-A34D-9CE8-A694BC636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DB8D1-5303-9E4D-8069-C553E212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97E5-6A9B-8549-BD4B-EBC3105C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4EB9-ED97-4F4D-BBA3-429859F9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14A0-3F4E-9E4E-8E5F-557D9A3B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39486-CBBB-0A4C-8B76-3D2C4A2B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F7F6-69E3-394B-BD1C-84CFA826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3DCC-5F8D-F24C-AFD2-96FFA88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2F08-0175-844B-BAA2-1BFE183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0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09D06-AB56-6B40-A767-BC933D39F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C4805-1E02-C443-9C63-9C8533807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D120-EAF9-CA49-B86F-7F11602B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63DD-5023-AC40-942B-5A407032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94E4-BBEB-A340-A046-AD887CEC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4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B636-F918-A84B-B684-1A87F09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7CF5-6791-8645-90EC-14CA0EE3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7586-BC5D-AC4A-9DF2-F435A1DF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67831-2910-3D4F-A3C5-9CC58C45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E860-7E62-2A49-949E-DB76B72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304E-FAF2-5B4B-89D2-EB904BDC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E9AD-8464-4B4D-B2BD-95529618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22D0-C547-424E-B2BF-98B66827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81C5-955D-EF4E-B9A9-B170A20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7F30-FF90-B04E-81C1-F8B9C625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CFBC-704D-604E-9CD6-538828C4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9121-550E-3941-B8B0-947EC0B44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721BA-055D-DE49-A100-5FF4A76F2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7ADE-42AA-F847-BA78-CA4079A3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60522-F045-1A42-984F-127876FE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36EB-4931-1743-A6AF-748786E8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55FA-85D7-0B4A-9C8F-59D8F779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BC2E-1D8B-474F-A251-EEBE7F85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C764F-1B1D-B841-AAAD-ED359432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1032-0EF5-0343-BD23-CDC8393A8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72B53-DFB8-F944-9171-1192804DA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60C22-CFCB-9347-A527-B6CEC04E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369DC-FE9E-A844-BEB2-731DB000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2C107-C409-B14C-B70C-462CC6D6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6FB0-F3E8-E044-99D2-66E7B665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11801-696E-574B-93A4-F2EEAE1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64A8D-E34D-6042-9C48-1DA13A45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A1E02-3ADC-C141-9FB5-E0F79AC3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23687-E865-BF43-9334-C9D82E04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D3F37-6683-8C4A-A0A5-D6F819B1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90DFB-8F23-1547-8528-51FF3D8E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2B92-5330-DB49-849D-A5F84F8F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119C-CA82-D14B-B35A-0189DA1B1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4CED-AB11-AA42-9C15-F505003C8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09DF3-15FD-A743-9C59-3BEE39C7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245E7-F4C9-C748-8FAD-C6B49E09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0E0BC-5FD9-D54C-98FF-61C27011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1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5CB6-5C26-BF4A-988D-017FB41A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9A652-CAA9-9C44-8DC9-627FB532D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9EA60-3191-1E4F-BD1E-786240EA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E4961-9E27-D74E-BF6C-ECFEC816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2E86-D457-B64B-AD90-769D51EE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0AF93-E85C-064A-957E-7C35032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F1706-B19B-D641-9B2B-9D05F93F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CB0A0-C5B9-5845-B60A-9A6B13AA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C95B-08E7-D544-949D-B4BEB3892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B9EB-1725-884E-B849-B806DAB8AF64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FA0B-D599-F847-85AC-75FAF1986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4456-D176-274E-BB93-99BE98E87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38DA-061F-0240-BDC7-FF395021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rgbClr val="4D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9FF91-7E73-204F-8C3E-1164C9DAF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Apache Sling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10D8A-6197-8E4E-80AF-07E2B495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23" y="3083036"/>
            <a:ext cx="1648572" cy="6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6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Apache Sling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Sling</dc:title>
  <dc:creator>Microsoft Office User</dc:creator>
  <cp:lastModifiedBy>Microsoft Office User</cp:lastModifiedBy>
  <cp:revision>1</cp:revision>
  <dcterms:created xsi:type="dcterms:W3CDTF">2019-05-22T15:05:45Z</dcterms:created>
  <dcterms:modified xsi:type="dcterms:W3CDTF">2019-05-22T15:06:27Z</dcterms:modified>
</cp:coreProperties>
</file>