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1"/>
    <p:restoredTop sz="94678"/>
  </p:normalViewPr>
  <p:slideViewPr>
    <p:cSldViewPr snapToGrid="0" snapToObjects="1">
      <p:cViewPr varScale="1">
        <p:scale>
          <a:sx n="177" d="100"/>
          <a:sy n="177" d="100"/>
        </p:scale>
        <p:origin x="2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395DA-6BB2-B94A-994B-4124BCB00D60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42B4-50EC-EF4D-AF51-05B2FB26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an 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1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29085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8780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77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433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2017"/>
              </p:ext>
            </p:extLst>
          </p:nvPr>
        </p:nvGraphicFramePr>
        <p:xfrm>
          <a:off x="7680011" y="2679002"/>
          <a:ext cx="1556978" cy="1893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637716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3265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764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862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115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9035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2331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0164" y="4159443"/>
            <a:ext cx="1896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updated for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indow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 that was </a:t>
            </a:r>
            <a:r>
              <a:rPr lang="en-US" sz="160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135053" y="332195"/>
            <a:ext cx="7253747" cy="1934422"/>
            <a:chOff x="2135053" y="332195"/>
            <a:chExt cx="8592654" cy="1934422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135054" y="1613559"/>
              <a:ext cx="859265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142678" y="2266617"/>
              <a:ext cx="858502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142677" y="959344"/>
              <a:ext cx="85850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135053" y="332195"/>
              <a:ext cx="859265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Shape 128"/>
          <p:cNvCxnSpPr/>
          <p:nvPr/>
        </p:nvCxnSpPr>
        <p:spPr>
          <a:xfrm>
            <a:off x="2229993" y="2943085"/>
            <a:ext cx="81005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3108906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5 min triggers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03881" y="5566030"/>
            <a:ext cx="439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Update Mode</a:t>
            </a:r>
            <a:endParaRPr lang="en-US" sz="2000" b="1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608" y="2885969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4281" y="-357654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54072" y="0"/>
            <a:ext cx="5428815" cy="3417612"/>
            <a:chOff x="3554072" y="-529885"/>
            <a:chExt cx="5428815" cy="3947497"/>
          </a:xfrm>
        </p:grpSpPr>
        <p:cxnSp>
          <p:nvCxnSpPr>
            <p:cNvPr id="53" name="Shape 138"/>
            <p:cNvCxnSpPr/>
            <p:nvPr/>
          </p:nvCxnSpPr>
          <p:spPr>
            <a:xfrm flipH="1">
              <a:off x="3554072" y="-529885"/>
              <a:ext cx="31253" cy="3937112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56" name="Shape 138"/>
            <p:cNvCxnSpPr/>
            <p:nvPr/>
          </p:nvCxnSpPr>
          <p:spPr>
            <a:xfrm>
              <a:off x="4933024" y="-521531"/>
              <a:ext cx="0" cy="393914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62" name="Shape 138"/>
            <p:cNvCxnSpPr/>
            <p:nvPr/>
          </p:nvCxnSpPr>
          <p:spPr>
            <a:xfrm>
              <a:off x="6282198" y="-521531"/>
              <a:ext cx="0" cy="393914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34" name="Shape 138"/>
            <p:cNvCxnSpPr/>
            <p:nvPr/>
          </p:nvCxnSpPr>
          <p:spPr>
            <a:xfrm>
              <a:off x="7629866" y="-521531"/>
              <a:ext cx="1" cy="3928758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52" name="Shape 138"/>
            <p:cNvCxnSpPr/>
            <p:nvPr/>
          </p:nvCxnSpPr>
          <p:spPr>
            <a:xfrm>
              <a:off x="8982887" y="-529885"/>
              <a:ext cx="0" cy="394592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</p:grpSp>
      <p:cxnSp>
        <p:nvCxnSpPr>
          <p:cNvPr id="58" name="Shape 128"/>
          <p:cNvCxnSpPr/>
          <p:nvPr/>
        </p:nvCxnSpPr>
        <p:spPr>
          <a:xfrm flipH="1" flipV="1">
            <a:off x="2225597" y="-139485"/>
            <a:ext cx="19644" cy="307265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2101480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60637" y="144658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55301" y="791684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55301" y="150095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21902" y="51998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2312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657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002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93347" y="295501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3691" y="2968231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279522" y="796635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99168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>
            <a:off x="6283393" y="1135877"/>
            <a:ext cx="0" cy="1256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4613616" y="2133550"/>
            <a:ext cx="1531470" cy="57341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Ins="0">
            <a:noAutofit/>
          </a:bodyPr>
          <a:lstStyle/>
          <a:p>
            <a:pPr lvl="0" algn="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watermark updated every trigger using late threshold = 10 min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7734446" y="2287812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1910550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1790491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1629295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875370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1181630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1794345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1046258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2378920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202666" y="2409155"/>
            <a:ext cx="14622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- 10m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= 12:04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702776" y="1513881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 12:11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388780" y="2378920"/>
            <a:ext cx="762200" cy="1754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629877" y="150095"/>
            <a:ext cx="2999989" cy="1700682"/>
            <a:chOff x="4643383" y="159126"/>
            <a:chExt cx="2999989" cy="1700682"/>
          </a:xfrm>
        </p:grpSpPr>
        <p:cxnSp>
          <p:nvCxnSpPr>
            <p:cNvPr id="101" name="Straight Connector 100"/>
            <p:cNvCxnSpPr>
              <a:stCxn id="80" idx="6"/>
            </p:cNvCxnSpPr>
            <p:nvPr/>
          </p:nvCxnSpPr>
          <p:spPr>
            <a:xfrm>
              <a:off x="5433006" y="1090255"/>
              <a:ext cx="836383" cy="1034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65430" y="159126"/>
              <a:ext cx="17794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86" idx="6"/>
            </p:cNvCxnSpPr>
            <p:nvPr/>
          </p:nvCxnSpPr>
          <p:spPr>
            <a:xfrm flipV="1">
              <a:off x="4643383" y="1859807"/>
              <a:ext cx="292138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92" idx="3"/>
            </p:cNvCxnSpPr>
            <p:nvPr/>
          </p:nvCxnSpPr>
          <p:spPr>
            <a:xfrm flipV="1">
              <a:off x="6284540" y="993701"/>
              <a:ext cx="468082" cy="10690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80" idx="3"/>
            </p:cNvCxnSpPr>
            <p:nvPr/>
          </p:nvCxnSpPr>
          <p:spPr>
            <a:xfrm flipV="1">
              <a:off x="4938197" y="1139269"/>
              <a:ext cx="376478" cy="71895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92" idx="7"/>
              <a:endCxn id="225" idx="3"/>
            </p:cNvCxnSpPr>
            <p:nvPr/>
          </p:nvCxnSpPr>
          <p:spPr>
            <a:xfrm flipV="1">
              <a:off x="6850651" y="203317"/>
              <a:ext cx="517199" cy="69235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282198" y="1482496"/>
            <a:ext cx="2696495" cy="1460590"/>
            <a:chOff x="6282198" y="2513133"/>
            <a:chExt cx="2696495" cy="146059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282198" y="3459182"/>
              <a:ext cx="1350345" cy="0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632542" y="2513133"/>
              <a:ext cx="1346151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632542" y="2513133"/>
              <a:ext cx="0" cy="946049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282198" y="3454406"/>
              <a:ext cx="2677" cy="519317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8227030" y="530691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09" name="Shape 127"/>
          <p:cNvSpPr txBox="1"/>
          <p:nvPr/>
        </p:nvSpPr>
        <p:spPr>
          <a:xfrm>
            <a:off x="1203881" y="4305918"/>
            <a:ext cx="3330947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each trigger</a:t>
            </a:r>
            <a:endParaRPr lang="en" sz="16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80805"/>
              </p:ext>
            </p:extLst>
          </p:nvPr>
        </p:nvGraphicFramePr>
        <p:xfrm>
          <a:off x="5752876" y="344234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2058"/>
              </p:ext>
            </p:extLst>
          </p:nvPr>
        </p:nvGraphicFramePr>
        <p:xfrm>
          <a:off x="5752876" y="4132575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6646"/>
              </p:ext>
            </p:extLst>
          </p:nvPr>
        </p:nvGraphicFramePr>
        <p:xfrm>
          <a:off x="4405915" y="3429392"/>
          <a:ext cx="1067441" cy="46015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72663"/>
              </p:ext>
            </p:extLst>
          </p:nvPr>
        </p:nvGraphicFramePr>
        <p:xfrm>
          <a:off x="4405915" y="3874591"/>
          <a:ext cx="1067441" cy="46015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08219"/>
              </p:ext>
            </p:extLst>
          </p:nvPr>
        </p:nvGraphicFramePr>
        <p:xfrm>
          <a:off x="5749332" y="4827099"/>
          <a:ext cx="1067441" cy="230076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0706"/>
              </p:ext>
            </p:extLst>
          </p:nvPr>
        </p:nvGraphicFramePr>
        <p:xfrm>
          <a:off x="7106631" y="3426635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95225"/>
              </p:ext>
            </p:extLst>
          </p:nvPr>
        </p:nvGraphicFramePr>
        <p:xfrm>
          <a:off x="7106631" y="4116863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02261"/>
              </p:ext>
            </p:extLst>
          </p:nvPr>
        </p:nvGraphicFramePr>
        <p:xfrm>
          <a:off x="7106631" y="481138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28287"/>
              </p:ext>
            </p:extLst>
          </p:nvPr>
        </p:nvGraphicFramePr>
        <p:xfrm>
          <a:off x="8444423" y="3423238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91371"/>
              </p:ext>
            </p:extLst>
          </p:nvPr>
        </p:nvGraphicFramePr>
        <p:xfrm>
          <a:off x="8444423" y="4113466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67447"/>
              </p:ext>
            </p:extLst>
          </p:nvPr>
        </p:nvGraphicFramePr>
        <p:xfrm>
          <a:off x="8444423" y="4807990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4" name="Group 223"/>
          <p:cNvGrpSpPr/>
          <p:nvPr/>
        </p:nvGrpSpPr>
        <p:grpSpPr>
          <a:xfrm>
            <a:off x="7282927" y="84986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1020938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094825" y="5081883"/>
            <a:ext cx="2728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purple rows</a:t>
            </a:r>
            <a:r>
              <a:rPr lang="en-US" sz="1400" b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are updated rows that 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are written to the sink as output</a:t>
            </a:r>
            <a:endParaRPr lang="en-US" sz="140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539690" y="4787169"/>
            <a:ext cx="12850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table updated with late data 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(12:17, owl)</a:t>
            </a:r>
            <a:endParaRPr lang="en-US" sz="140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56870"/>
              </p:ext>
            </p:extLst>
          </p:nvPr>
        </p:nvGraphicFramePr>
        <p:xfrm>
          <a:off x="7106631" y="5501898"/>
          <a:ext cx="1067441" cy="23671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6744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is-IS" sz="12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…</a:t>
                      </a:r>
                      <a:endParaRPr lang="en-US" sz="120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19197"/>
              </p:ext>
            </p:extLst>
          </p:nvPr>
        </p:nvGraphicFramePr>
        <p:xfrm>
          <a:off x="8444423" y="5489568"/>
          <a:ext cx="1067441" cy="23671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6744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is-IS" sz="12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…</a:t>
                      </a:r>
                      <a:endParaRPr lang="en-US" sz="120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ctangle 166"/>
          <p:cNvSpPr/>
          <p:nvPr/>
        </p:nvSpPr>
        <p:spPr>
          <a:xfrm>
            <a:off x="9180426" y="1177293"/>
            <a:ext cx="1324374" cy="83099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intermediate state for 12:00 - 12:10 dropped as watermark &gt; 12:10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8982885" y="1613559"/>
            <a:ext cx="468231" cy="157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9539691" y="3254898"/>
            <a:ext cx="1285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table </a:t>
            </a:r>
            <a:r>
              <a:rPr lang="en-US" sz="1400" i="1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not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updated with too late data (12:04, donkey</a:t>
            </a:r>
            <a:r>
              <a:rPr lang="en-US" sz="1400" i="1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40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2135054" y="2644196"/>
            <a:ext cx="85926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42678" y="3297254"/>
            <a:ext cx="85850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42677" y="1989981"/>
            <a:ext cx="80507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135053" y="1362832"/>
            <a:ext cx="85926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hape 128"/>
          <p:cNvCxnSpPr/>
          <p:nvPr/>
        </p:nvCxnSpPr>
        <p:spPr>
          <a:xfrm>
            <a:off x="2229993" y="3973722"/>
            <a:ext cx="88026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4139543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5 min triggers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41161" y="5167655"/>
            <a:ext cx="35880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final counts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for 12:00 - 12:10 added to table when watermark &gt; 12:10, late data counted, and intermediate state for window dropped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3687" y="5761148"/>
            <a:ext cx="747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Append Mode</a:t>
            </a:r>
            <a:endParaRPr lang="en-US" sz="2000" b="1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608" y="3916606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/>
          <p:nvPr/>
        </p:nvCxnSpPr>
        <p:spPr>
          <a:xfrm flipH="1">
            <a:off x="3554072" y="500752"/>
            <a:ext cx="31253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/>
          <p:nvPr/>
        </p:nvCxnSpPr>
        <p:spPr>
          <a:xfrm>
            <a:off x="4933024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/>
          <p:nvPr/>
        </p:nvCxnSpPr>
        <p:spPr>
          <a:xfrm>
            <a:off x="6282198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32" name="Rectangle 31"/>
          <p:cNvSpPr/>
          <p:nvPr/>
        </p:nvSpPr>
        <p:spPr>
          <a:xfrm>
            <a:off x="1203881" y="0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138"/>
          <p:cNvCxnSpPr/>
          <p:nvPr/>
        </p:nvCxnSpPr>
        <p:spPr>
          <a:xfrm>
            <a:off x="7629866" y="509106"/>
            <a:ext cx="1" cy="3928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6089"/>
              </p:ext>
            </p:extLst>
          </p:nvPr>
        </p:nvGraphicFramePr>
        <p:xfrm>
          <a:off x="8350105" y="446786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2" name="Shape 138"/>
          <p:cNvCxnSpPr/>
          <p:nvPr/>
        </p:nvCxnSpPr>
        <p:spPr>
          <a:xfrm>
            <a:off x="8982887" y="500752"/>
            <a:ext cx="0" cy="394592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54" name="Rectangle 53"/>
          <p:cNvSpPr/>
          <p:nvPr/>
        </p:nvSpPr>
        <p:spPr>
          <a:xfrm>
            <a:off x="3171822" y="4437907"/>
            <a:ext cx="482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partial counts for window 12:00 - 12:10 maintained as internal state while waiting for late data, so not yet added  to result table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8" name="Shape 128"/>
          <p:cNvCxnSpPr/>
          <p:nvPr/>
        </p:nvCxnSpPr>
        <p:spPr>
          <a:xfrm flipV="1">
            <a:off x="2245241" y="307322"/>
            <a:ext cx="27128" cy="365648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313211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60637" y="2477219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55301" y="1822321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55301" y="118073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21902" y="1082635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231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657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00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93347" y="398565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3691" y="3998868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279522" y="1827272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1129805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734446" y="3318449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2941187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2051575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2821128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2659932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1906007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2212267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2824982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2076895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3409557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7282927" y="1115623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50" name="Rectangle 249"/>
          <p:cNvSpPr/>
          <p:nvPr/>
        </p:nvSpPr>
        <p:spPr>
          <a:xfrm>
            <a:off x="6228314" y="3439792"/>
            <a:ext cx="1436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- 10m =12:04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02776" y="2544518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=12:11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538654" y="3462704"/>
            <a:ext cx="612326" cy="122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hape 138"/>
          <p:cNvCxnSpPr/>
          <p:nvPr/>
        </p:nvCxnSpPr>
        <p:spPr>
          <a:xfrm>
            <a:off x="10197262" y="500752"/>
            <a:ext cx="0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262" name="Straight Connector 261"/>
          <p:cNvCxnSpPr/>
          <p:nvPr/>
        </p:nvCxnSpPr>
        <p:spPr>
          <a:xfrm>
            <a:off x="2165157" y="788915"/>
            <a:ext cx="85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685405" y="61985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43383" y="580418"/>
            <a:ext cx="5557911" cy="2310027"/>
            <a:chOff x="4643383" y="580418"/>
            <a:chExt cx="5557911" cy="2310027"/>
          </a:xfrm>
        </p:grpSpPr>
        <p:cxnSp>
          <p:nvCxnSpPr>
            <p:cNvPr id="101" name="Straight Connector 100"/>
            <p:cNvCxnSpPr>
              <a:stCxn id="80" idx="6"/>
            </p:cNvCxnSpPr>
            <p:nvPr/>
          </p:nvCxnSpPr>
          <p:spPr>
            <a:xfrm>
              <a:off x="5433006" y="2120892"/>
              <a:ext cx="836383" cy="1034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16864" y="1184367"/>
              <a:ext cx="21300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86" idx="6"/>
            </p:cNvCxnSpPr>
            <p:nvPr/>
          </p:nvCxnSpPr>
          <p:spPr>
            <a:xfrm flipV="1">
              <a:off x="4643383" y="2890444"/>
              <a:ext cx="292138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92" idx="3"/>
            </p:cNvCxnSpPr>
            <p:nvPr/>
          </p:nvCxnSpPr>
          <p:spPr>
            <a:xfrm flipV="1">
              <a:off x="6284540" y="2024338"/>
              <a:ext cx="468082" cy="10690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80" idx="3"/>
            </p:cNvCxnSpPr>
            <p:nvPr/>
          </p:nvCxnSpPr>
          <p:spPr>
            <a:xfrm flipV="1">
              <a:off x="4938197" y="2169906"/>
              <a:ext cx="376478" cy="71895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92" idx="7"/>
              <a:endCxn id="225" idx="3"/>
            </p:cNvCxnSpPr>
            <p:nvPr/>
          </p:nvCxnSpPr>
          <p:spPr>
            <a:xfrm flipV="1">
              <a:off x="6850651" y="1233954"/>
              <a:ext cx="517199" cy="69235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151" idx="3"/>
            </p:cNvCxnSpPr>
            <p:nvPr/>
          </p:nvCxnSpPr>
          <p:spPr>
            <a:xfrm flipH="1">
              <a:off x="7636416" y="619083"/>
              <a:ext cx="603340" cy="55701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8350105" y="580418"/>
              <a:ext cx="1851189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ectangle 278"/>
          <p:cNvSpPr/>
          <p:nvPr/>
        </p:nvSpPr>
        <p:spPr>
          <a:xfrm>
            <a:off x="9854188" y="3995167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12:30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82198" y="1825797"/>
            <a:ext cx="4048358" cy="2147926"/>
            <a:chOff x="6282198" y="1825797"/>
            <a:chExt cx="4048358" cy="2147926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282198" y="3459182"/>
              <a:ext cx="1350345" cy="0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632542" y="2513133"/>
              <a:ext cx="1346151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632542" y="2513133"/>
              <a:ext cx="0" cy="946049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282198" y="3454406"/>
              <a:ext cx="2677" cy="519317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978693" y="1825797"/>
              <a:ext cx="1351863" cy="3969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8978693" y="1827272"/>
              <a:ext cx="0" cy="684494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8896966" y="2706362"/>
            <a:ext cx="673582" cy="325887"/>
            <a:chOff x="2795387" y="2729624"/>
            <a:chExt cx="673582" cy="325887"/>
          </a:xfrm>
        </p:grpSpPr>
        <p:sp>
          <p:nvSpPr>
            <p:cNvPr id="285" name="Oval 28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95387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287" name="Straight Arrow Connector 286"/>
          <p:cNvCxnSpPr>
            <a:stCxn id="286" idx="2"/>
          </p:cNvCxnSpPr>
          <p:nvPr/>
        </p:nvCxnSpPr>
        <p:spPr>
          <a:xfrm>
            <a:off x="9233757" y="3032249"/>
            <a:ext cx="219229" cy="407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8227030" y="1561328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1886"/>
              </p:ext>
            </p:extLst>
          </p:nvPr>
        </p:nvGraphicFramePr>
        <p:xfrm>
          <a:off x="9660266" y="446002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04047"/>
              </p:ext>
            </p:extLst>
          </p:nvPr>
        </p:nvGraphicFramePr>
        <p:xfrm>
          <a:off x="9660266" y="515025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4" name="Rectangle 303"/>
          <p:cNvSpPr/>
          <p:nvPr/>
        </p:nvSpPr>
        <p:spPr>
          <a:xfrm>
            <a:off x="9039515" y="1852513"/>
            <a:ext cx="1209876" cy="227255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12:26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=12:16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8106701" y="500752"/>
            <a:ext cx="699230" cy="345732"/>
            <a:chOff x="2909362" y="2729624"/>
            <a:chExt cx="699230" cy="345732"/>
          </a:xfrm>
        </p:grpSpPr>
        <p:sp>
          <p:nvSpPr>
            <p:cNvPr id="318" name="Oval 31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09362" y="2829135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12:26,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09" name="Shape 127"/>
          <p:cNvSpPr txBox="1"/>
          <p:nvPr/>
        </p:nvSpPr>
        <p:spPr>
          <a:xfrm>
            <a:off x="8724892" y="5776200"/>
            <a:ext cx="210067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Tables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after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each trigger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956</Words>
  <Application>Microsoft Macintosh PowerPoint</Application>
  <PresentationFormat>Widescreen</PresentationFormat>
  <Paragraphs>409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Source Sans Pro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94</cp:revision>
  <dcterms:created xsi:type="dcterms:W3CDTF">2016-06-27T21:06:20Z</dcterms:created>
  <dcterms:modified xsi:type="dcterms:W3CDTF">2017-01-04T23:06:29Z</dcterms:modified>
</cp:coreProperties>
</file>