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9753600" cx="13004800"/>
  <p:notesSz cx="6858000" cy="9144000"/>
  <p:embeddedFontLst>
    <p:embeddedFont>
      <p:font typeface="Helvetica Neue"/>
      <p:regular r:id="rId6"/>
      <p:bold r:id="rId7"/>
      <p:italic r:id="rId8"/>
      <p:boldItalic r:id="rId9"/>
    </p:embeddedFont>
    <p:embeddedFont>
      <p:font typeface="Helvetica Neue Ligh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TjmXFJR3YrqxoYxoiVEkBKy0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bold.fntdata"/><Relationship Id="rId10" Type="http://schemas.openxmlformats.org/officeDocument/2006/relationships/font" Target="fonts/HelveticaNeueLight-regular.fntdata"/><Relationship Id="rId13" Type="http://schemas.openxmlformats.org/officeDocument/2006/relationships/font" Target="fonts/HelveticaNeueLight-boldItalic.fntdata"/><Relationship Id="rId12" Type="http://schemas.openxmlformats.org/officeDocument/2006/relationships/font" Target="fonts/HelveticaNeue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Italic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-647700" y="508000"/>
            <a:ext cx="12369802" cy="6142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>
            <p:ph idx="2" type="pic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>
            <p:ph idx="2" type="pic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>
            <p:ph idx="2" type="pic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1"/>
          <p:cNvSpPr/>
          <p:nvPr>
            <p:ph idx="3" type="pic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11"/>
          <p:cNvSpPr/>
          <p:nvPr>
            <p:ph idx="4" type="pic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3395588" y="3216944"/>
            <a:ext cx="1908324" cy="1672234"/>
          </a:xfrm>
          <a:prstGeom prst="rect">
            <a:avLst/>
          </a:prstGeom>
          <a:solidFill>
            <a:srgbClr val="C2E5E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Spark SQL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5547617" y="3216944"/>
            <a:ext cx="1908325" cy="1672234"/>
          </a:xfrm>
          <a:prstGeom prst="rect">
            <a:avLst/>
          </a:prstGeom>
          <a:solidFill>
            <a:srgbClr val="C2E5E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  <a:endParaRPr/>
          </a:p>
        </p:txBody>
      </p:sp>
      <p:sp>
        <p:nvSpPr>
          <p:cNvPr id="61" name="Google Shape;61;p1"/>
          <p:cNvSpPr/>
          <p:nvPr/>
        </p:nvSpPr>
        <p:spPr>
          <a:xfrm>
            <a:off x="7700888" y="3216944"/>
            <a:ext cx="1908324" cy="1672234"/>
          </a:xfrm>
          <a:prstGeom prst="rect">
            <a:avLst/>
          </a:prstGeom>
          <a:solidFill>
            <a:srgbClr val="C2E5E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34343"/>
                </a:solidFill>
              </a:rPr>
              <a:t>MLlib</a:t>
            </a:r>
            <a:endParaRPr sz="20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</a:pPr>
            <a:r>
              <a:rPr b="0" i="1" lang="en-US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Machine </a:t>
            </a:r>
            <a:r>
              <a:rPr i="1" lang="en-US">
                <a:solidFill>
                  <a:srgbClr val="434343"/>
                </a:solidFill>
              </a:rPr>
              <a:t>Learning</a:t>
            </a:r>
            <a:endParaRPr i="1" sz="800"/>
          </a:p>
        </p:txBody>
      </p:sp>
      <p:sp>
        <p:nvSpPr>
          <p:cNvPr id="62" name="Google Shape;62;p1"/>
          <p:cNvSpPr/>
          <p:nvPr/>
        </p:nvSpPr>
        <p:spPr>
          <a:xfrm>
            <a:off x="3396208" y="5143078"/>
            <a:ext cx="6212384" cy="1393578"/>
          </a:xfrm>
          <a:prstGeom prst="rect">
            <a:avLst/>
          </a:prstGeom>
          <a:solidFill>
            <a:srgbClr val="C2E5E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Spark Core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