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8"/>
    <p:restoredTop sz="94678"/>
  </p:normalViewPr>
  <p:slideViewPr>
    <p:cSldViewPr snapToGrid="0" snapToObjects="1">
      <p:cViewPr>
        <p:scale>
          <a:sx n="165" d="100"/>
          <a:sy n="165" d="100"/>
        </p:scale>
        <p:origin x="800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an 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1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29085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8780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77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433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2017"/>
              </p:ext>
            </p:extLst>
          </p:nvPr>
        </p:nvGraphicFramePr>
        <p:xfrm>
          <a:off x="7680011" y="2679002"/>
          <a:ext cx="1556978" cy="1893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637716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3265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764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862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115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9035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99284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179144" y="4159443"/>
            <a:ext cx="2558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incremented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only for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indow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 that was </a:t>
            </a:r>
            <a:r>
              <a:rPr lang="en-US" sz="160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416</Words>
  <Application>Microsoft Macintosh PowerPoint</Application>
  <PresentationFormat>Widescreen</PresentationFormat>
  <Paragraphs>209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Source Sans Pro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35</cp:revision>
  <dcterms:created xsi:type="dcterms:W3CDTF">2016-06-27T21:06:20Z</dcterms:created>
  <dcterms:modified xsi:type="dcterms:W3CDTF">2016-06-30T20:44:53Z</dcterms:modified>
</cp:coreProperties>
</file>