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9144000" cy="6858000"/>
  <p:notesSz cx="6858000" cy="9144000"/>
  <p:defaultTextStyle>
    <a:lvl1pPr defTabSz="457200">
      <a:defRPr>
        <a:latin typeface="+mn-lt"/>
        <a:ea typeface="+mn-ea"/>
        <a:cs typeface="+mn-cs"/>
        <a:sym typeface="Helvetica Neue"/>
      </a:defRPr>
    </a:lvl1pPr>
    <a:lvl2pPr defTabSz="457200">
      <a:defRPr>
        <a:latin typeface="+mn-lt"/>
        <a:ea typeface="+mn-ea"/>
        <a:cs typeface="+mn-cs"/>
        <a:sym typeface="Helvetica Neue"/>
      </a:defRPr>
    </a:lvl2pPr>
    <a:lvl3pPr defTabSz="457200">
      <a:defRPr>
        <a:latin typeface="+mn-lt"/>
        <a:ea typeface="+mn-ea"/>
        <a:cs typeface="+mn-cs"/>
        <a:sym typeface="Helvetica Neue"/>
      </a:defRPr>
    </a:lvl3pPr>
    <a:lvl4pPr defTabSz="457200">
      <a:defRPr>
        <a:latin typeface="+mn-lt"/>
        <a:ea typeface="+mn-ea"/>
        <a:cs typeface="+mn-cs"/>
        <a:sym typeface="Helvetica Neue"/>
      </a:defRPr>
    </a:lvl4pPr>
    <a:lvl5pPr defTabSz="457200">
      <a:defRPr>
        <a:latin typeface="+mn-lt"/>
        <a:ea typeface="+mn-ea"/>
        <a:cs typeface="+mn-cs"/>
        <a:sym typeface="Helvetica Neue"/>
      </a:defRPr>
    </a:lvl5pPr>
    <a:lvl6pPr defTabSz="457200">
      <a:defRPr>
        <a:latin typeface="+mn-lt"/>
        <a:ea typeface="+mn-ea"/>
        <a:cs typeface="+mn-cs"/>
        <a:sym typeface="Helvetica Neue"/>
      </a:defRPr>
    </a:lvl6pPr>
    <a:lvl7pPr defTabSz="457200">
      <a:defRPr>
        <a:latin typeface="+mn-lt"/>
        <a:ea typeface="+mn-ea"/>
        <a:cs typeface="+mn-cs"/>
        <a:sym typeface="Helvetica Neue"/>
      </a:defRPr>
    </a:lvl7pPr>
    <a:lvl8pPr defTabSz="457200">
      <a:defRPr>
        <a:latin typeface="+mn-lt"/>
        <a:ea typeface="+mn-ea"/>
        <a:cs typeface="+mn-cs"/>
        <a:sym typeface="Helvetica Neue"/>
      </a:defRPr>
    </a:lvl8pPr>
    <a:lvl9pPr defTabSz="457200">
      <a:defRPr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457200" y="274638"/>
            <a:ext cx="6019800" cy="658336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 lvl="0">
              <a:defRPr b="0" cap="none" sz="1800"/>
            </a:pPr>
            <a:r>
              <a:rPr b="1" cap="all" sz="4000"/>
              <a:t>Click to edit Master title style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  <a:endParaRPr sz="2800"/>
          </a:p>
          <a:p>
            <a:pPr lvl="1">
              <a:defRPr sz="1800"/>
            </a:pPr>
            <a:r>
              <a:rPr sz="2800"/>
              <a:t>Second level</a:t>
            </a:r>
            <a:endParaRPr sz="2800"/>
          </a:p>
          <a:p>
            <a:pPr lvl="2">
              <a:defRPr sz="1800"/>
            </a:pPr>
            <a:r>
              <a:rPr sz="2800"/>
              <a:t>Third level</a:t>
            </a:r>
            <a:endParaRPr sz="2800"/>
          </a:p>
          <a:p>
            <a:pPr lvl="3">
              <a:defRPr sz="1800"/>
            </a:pPr>
            <a:r>
              <a:rPr sz="2800"/>
              <a:t>Fourth level</a:t>
            </a:r>
            <a:endParaRPr sz="2800"/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435464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</a:lstStyle>
          <a:p>
            <a:pPr lvl="0">
              <a:defRPr b="0" sz="1800"/>
            </a:pPr>
            <a:r>
              <a:rPr b="1" sz="2400"/>
              <a:t>Click to edit Master text styles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0"/>
            <a:ext cx="8229600" cy="169227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5" cy="143510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Click to edit Master title style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Click to edit Master title style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92075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6406784"/>
            <a:ext cx="2133600" cy="26425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 advClick="1"/>
  <p:txStyles>
    <p:titleStyle>
      <a:lvl1pPr algn="ctr" defTabSz="457200">
        <a:defRPr sz="4400">
          <a:latin typeface="Arial"/>
          <a:ea typeface="Arial"/>
          <a:cs typeface="Arial"/>
          <a:sym typeface="Arial"/>
        </a:defRPr>
      </a:lvl1pPr>
      <a:lvl2pPr algn="ctr" defTabSz="457200">
        <a:defRPr sz="4400">
          <a:latin typeface="Arial"/>
          <a:ea typeface="Arial"/>
          <a:cs typeface="Arial"/>
          <a:sym typeface="Arial"/>
        </a:defRPr>
      </a:lvl2pPr>
      <a:lvl3pPr algn="ctr" defTabSz="457200">
        <a:defRPr sz="4400">
          <a:latin typeface="Arial"/>
          <a:ea typeface="Arial"/>
          <a:cs typeface="Arial"/>
          <a:sym typeface="Arial"/>
        </a:defRPr>
      </a:lvl3pPr>
      <a:lvl4pPr algn="ctr" defTabSz="457200">
        <a:defRPr sz="4400">
          <a:latin typeface="Arial"/>
          <a:ea typeface="Arial"/>
          <a:cs typeface="Arial"/>
          <a:sym typeface="Arial"/>
        </a:defRPr>
      </a:lvl4pPr>
      <a:lvl5pPr algn="ctr" defTabSz="457200">
        <a:defRPr sz="4400">
          <a:latin typeface="Arial"/>
          <a:ea typeface="Arial"/>
          <a:cs typeface="Arial"/>
          <a:sym typeface="Arial"/>
        </a:defRPr>
      </a:lvl5pPr>
      <a:lvl6pPr algn="ctr" defTabSz="457200">
        <a:defRPr sz="4400">
          <a:latin typeface="Arial"/>
          <a:ea typeface="Arial"/>
          <a:cs typeface="Arial"/>
          <a:sym typeface="Arial"/>
        </a:defRPr>
      </a:lvl6pPr>
      <a:lvl7pPr algn="ctr" defTabSz="457200">
        <a:defRPr sz="4400">
          <a:latin typeface="Arial"/>
          <a:ea typeface="Arial"/>
          <a:cs typeface="Arial"/>
          <a:sym typeface="Arial"/>
        </a:defRPr>
      </a:lvl7pPr>
      <a:lvl8pPr algn="ctr" defTabSz="457200">
        <a:defRPr sz="4400">
          <a:latin typeface="Arial"/>
          <a:ea typeface="Arial"/>
          <a:cs typeface="Arial"/>
          <a:sym typeface="Arial"/>
        </a:defRPr>
      </a:lvl8pPr>
      <a:lvl9pPr algn="ctr" defTabSz="457200">
        <a:defRPr sz="4400">
          <a:latin typeface="Arial"/>
          <a:ea typeface="Arial"/>
          <a:cs typeface="Arial"/>
          <a:sym typeface="Arial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Arial"/>
          <a:ea typeface="Arial"/>
          <a:cs typeface="Arial"/>
          <a:sym typeface="Arial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Arial"/>
          <a:ea typeface="Arial"/>
          <a:cs typeface="Arial"/>
          <a:sym typeface="Arial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Arial"/>
          <a:ea typeface="Arial"/>
          <a:cs typeface="Arial"/>
          <a:sym typeface="Arial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Arial"/>
          <a:ea typeface="Arial"/>
          <a:cs typeface="Arial"/>
          <a:sym typeface="Arial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Arial"/>
          <a:ea typeface="Arial"/>
          <a:cs typeface="Arial"/>
          <a:sym typeface="Arial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Arial"/>
          <a:ea typeface="Arial"/>
          <a:cs typeface="Arial"/>
          <a:sym typeface="Arial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Arial"/>
          <a:ea typeface="Arial"/>
          <a:cs typeface="Arial"/>
          <a:sym typeface="Arial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Arial"/>
          <a:ea typeface="Arial"/>
          <a:cs typeface="Arial"/>
          <a:sym typeface="Arial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Arial"/>
          <a:ea typeface="Arial"/>
          <a:cs typeface="Arial"/>
          <a:sym typeface="Arial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1"/>
          <p:cNvGrpSpPr/>
          <p:nvPr/>
        </p:nvGrpSpPr>
        <p:grpSpPr>
          <a:xfrm>
            <a:off x="1245830" y="2367056"/>
            <a:ext cx="1795582" cy="1113155"/>
            <a:chOff x="0" y="0"/>
            <a:chExt cx="1795581" cy="1113154"/>
          </a:xfrm>
        </p:grpSpPr>
        <p:sp>
          <p:nvSpPr>
            <p:cNvPr id="49" name="Shape 49"/>
            <p:cNvSpPr/>
            <p:nvPr/>
          </p:nvSpPr>
          <p:spPr>
            <a:xfrm>
              <a:off x="-1" y="-1"/>
              <a:ext cx="1795582" cy="111315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63500" dist="38100" dir="2700000">
                <a:srgbClr val="000000">
                  <a:alpha val="2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500"/>
              </a:pPr>
            </a:p>
          </p:txBody>
        </p:sp>
        <p:sp>
          <p:nvSpPr>
            <p:cNvPr id="50" name="Shape 50"/>
            <p:cNvSpPr/>
            <p:nvPr/>
          </p:nvSpPr>
          <p:spPr>
            <a:xfrm>
              <a:off x="-1" y="-1"/>
              <a:ext cx="1795582" cy="3020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500"/>
              </a:lvl1pPr>
            </a:lstStyle>
            <a:p>
              <a:pPr lvl="0">
                <a:defRPr sz="1800"/>
              </a:pPr>
              <a:r>
                <a:rPr sz="1500"/>
                <a:t>Driver Program</a:t>
              </a:r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3853298" y="2721308"/>
            <a:ext cx="1792071" cy="726153"/>
            <a:chOff x="-1" y="0"/>
            <a:chExt cx="1792069" cy="726151"/>
          </a:xfrm>
        </p:grpSpPr>
        <p:sp>
          <p:nvSpPr>
            <p:cNvPr id="52" name="Shape 52"/>
            <p:cNvSpPr/>
            <p:nvPr/>
          </p:nvSpPr>
          <p:spPr>
            <a:xfrm>
              <a:off x="-2" y="-1"/>
              <a:ext cx="1792070" cy="72615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63500" dist="38100" dir="2700000">
                <a:srgbClr val="000000">
                  <a:alpha val="2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500"/>
              </a:pPr>
            </a:p>
          </p:txBody>
        </p:sp>
        <p:sp>
          <p:nvSpPr>
            <p:cNvPr id="53" name="Shape 53"/>
            <p:cNvSpPr/>
            <p:nvPr/>
          </p:nvSpPr>
          <p:spPr>
            <a:xfrm>
              <a:off x="-2" y="257792"/>
              <a:ext cx="1792070" cy="2105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500"/>
              </a:lvl1pPr>
            </a:lstStyle>
            <a:p>
              <a:pPr lvl="0">
                <a:defRPr sz="1800"/>
              </a:pPr>
              <a:r>
                <a:rPr sz="1500"/>
                <a:t>Cluster Manager</a:t>
              </a:r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1373194" y="2819379"/>
            <a:ext cx="1540855" cy="534472"/>
            <a:chOff x="-1" y="-1"/>
            <a:chExt cx="1540853" cy="534471"/>
          </a:xfrm>
        </p:grpSpPr>
        <p:sp>
          <p:nvSpPr>
            <p:cNvPr id="55" name="Shape 55"/>
            <p:cNvSpPr/>
            <p:nvPr/>
          </p:nvSpPr>
          <p:spPr>
            <a:xfrm>
              <a:off x="-2" y="-2"/>
              <a:ext cx="1540855" cy="534472"/>
            </a:xfrm>
            <a:prstGeom prst="rect">
              <a:avLst/>
            </a:prstGeom>
            <a:solidFill>
              <a:srgbClr val="FDEADA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5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6" name="Shape 56"/>
            <p:cNvSpPr/>
            <p:nvPr/>
          </p:nvSpPr>
          <p:spPr>
            <a:xfrm>
              <a:off x="-2" y="162400"/>
              <a:ext cx="1540855" cy="2096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5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500"/>
                <a:t>SparkContext</a:t>
              </a:r>
            </a:p>
          </p:txBody>
        </p:sp>
      </p:grpSp>
      <p:grpSp>
        <p:nvGrpSpPr>
          <p:cNvPr id="60" name="Group 60"/>
          <p:cNvGrpSpPr/>
          <p:nvPr/>
        </p:nvGrpSpPr>
        <p:grpSpPr>
          <a:xfrm>
            <a:off x="6446492" y="1371598"/>
            <a:ext cx="1966483" cy="1496474"/>
            <a:chOff x="0" y="-1"/>
            <a:chExt cx="1966482" cy="1496472"/>
          </a:xfrm>
        </p:grpSpPr>
        <p:sp>
          <p:nvSpPr>
            <p:cNvPr id="58" name="Shape 58"/>
            <p:cNvSpPr/>
            <p:nvPr/>
          </p:nvSpPr>
          <p:spPr>
            <a:xfrm>
              <a:off x="-1" y="-2"/>
              <a:ext cx="1966484" cy="149647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63500" dist="38100" dir="2700000">
                <a:srgbClr val="000000">
                  <a:alpha val="2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500"/>
              </a:pPr>
            </a:p>
          </p:txBody>
        </p:sp>
        <p:sp>
          <p:nvSpPr>
            <p:cNvPr id="59" name="Shape 59"/>
            <p:cNvSpPr/>
            <p:nvPr/>
          </p:nvSpPr>
          <p:spPr>
            <a:xfrm>
              <a:off x="-1" y="-2"/>
              <a:ext cx="1966484" cy="3020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500"/>
              </a:lvl1pPr>
            </a:lstStyle>
            <a:p>
              <a:pPr lvl="0">
                <a:defRPr sz="1800"/>
              </a:pPr>
              <a:r>
                <a:rPr sz="1500"/>
                <a:t> Worker Node</a:t>
              </a:r>
            </a:p>
          </p:txBody>
        </p:sp>
      </p:grpSp>
      <p:grpSp>
        <p:nvGrpSpPr>
          <p:cNvPr id="63" name="Group 63"/>
          <p:cNvGrpSpPr/>
          <p:nvPr/>
        </p:nvGrpSpPr>
        <p:grpSpPr>
          <a:xfrm>
            <a:off x="6566664" y="1793154"/>
            <a:ext cx="1735255" cy="966978"/>
            <a:chOff x="0" y="-1"/>
            <a:chExt cx="1735253" cy="966977"/>
          </a:xfrm>
        </p:grpSpPr>
        <p:sp>
          <p:nvSpPr>
            <p:cNvPr id="61" name="Shape 61"/>
            <p:cNvSpPr/>
            <p:nvPr/>
          </p:nvSpPr>
          <p:spPr>
            <a:xfrm>
              <a:off x="-1" y="-2"/>
              <a:ext cx="1735255" cy="966978"/>
            </a:xfrm>
            <a:prstGeom prst="rect">
              <a:avLst/>
            </a:prstGeom>
            <a:solidFill>
              <a:srgbClr val="FDEADA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5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" name="Shape 62"/>
            <p:cNvSpPr/>
            <p:nvPr/>
          </p:nvSpPr>
          <p:spPr>
            <a:xfrm>
              <a:off x="-1" y="-2"/>
              <a:ext cx="1735255" cy="301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/>
              <a:r>
                <a:rPr sz="80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sz="1500">
                  <a:latin typeface="Arial"/>
                  <a:ea typeface="Arial"/>
                  <a:cs typeface="Arial"/>
                  <a:sym typeface="Arial"/>
                </a:rPr>
                <a:t>Executor</a:t>
              </a:r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7497583" y="2276104"/>
            <a:ext cx="715737" cy="386607"/>
            <a:chOff x="-1" y="-1"/>
            <a:chExt cx="715736" cy="386606"/>
          </a:xfrm>
        </p:grpSpPr>
        <p:sp>
          <p:nvSpPr>
            <p:cNvPr id="64" name="Shape 64"/>
            <p:cNvSpPr/>
            <p:nvPr/>
          </p:nvSpPr>
          <p:spPr>
            <a:xfrm>
              <a:off x="-2" y="-2"/>
              <a:ext cx="715737" cy="386607"/>
            </a:xfrm>
            <a:prstGeom prst="rect">
              <a:avLst/>
            </a:prstGeom>
            <a:solidFill>
              <a:srgbClr val="FCD5B5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5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5" name="Shape 65"/>
            <p:cNvSpPr/>
            <p:nvPr/>
          </p:nvSpPr>
          <p:spPr>
            <a:xfrm>
              <a:off x="-2" y="88467"/>
              <a:ext cx="715737" cy="2096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5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500"/>
                <a:t>Task</a:t>
              </a:r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6668477" y="2276104"/>
            <a:ext cx="715737" cy="386607"/>
            <a:chOff x="-1" y="-1"/>
            <a:chExt cx="715736" cy="386606"/>
          </a:xfrm>
        </p:grpSpPr>
        <p:sp>
          <p:nvSpPr>
            <p:cNvPr id="67" name="Shape 67"/>
            <p:cNvSpPr/>
            <p:nvPr/>
          </p:nvSpPr>
          <p:spPr>
            <a:xfrm>
              <a:off x="-2" y="-2"/>
              <a:ext cx="715737" cy="386607"/>
            </a:xfrm>
            <a:prstGeom prst="rect">
              <a:avLst/>
            </a:prstGeom>
            <a:solidFill>
              <a:srgbClr val="FCD5B5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5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8" name="Shape 68"/>
            <p:cNvSpPr/>
            <p:nvPr/>
          </p:nvSpPr>
          <p:spPr>
            <a:xfrm>
              <a:off x="-2" y="88467"/>
              <a:ext cx="715737" cy="2096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5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500"/>
                <a:t>Task</a:t>
              </a:r>
            </a:p>
          </p:txBody>
        </p:sp>
      </p:grpSp>
      <p:grpSp>
        <p:nvGrpSpPr>
          <p:cNvPr id="72" name="Group 72"/>
          <p:cNvGrpSpPr/>
          <p:nvPr/>
        </p:nvGrpSpPr>
        <p:grpSpPr>
          <a:xfrm>
            <a:off x="7536983" y="1793154"/>
            <a:ext cx="764935" cy="386607"/>
            <a:chOff x="-1" y="-1"/>
            <a:chExt cx="764934" cy="386606"/>
          </a:xfrm>
        </p:grpSpPr>
        <p:sp>
          <p:nvSpPr>
            <p:cNvPr id="70" name="Shape 70"/>
            <p:cNvSpPr/>
            <p:nvPr/>
          </p:nvSpPr>
          <p:spPr>
            <a:xfrm>
              <a:off x="-2" y="-2"/>
              <a:ext cx="764936" cy="386607"/>
            </a:xfrm>
            <a:prstGeom prst="rect">
              <a:avLst/>
            </a:prstGeom>
            <a:solidFill>
              <a:srgbClr val="FCD5B5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5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1" name="Shape 71"/>
            <p:cNvSpPr/>
            <p:nvPr/>
          </p:nvSpPr>
          <p:spPr>
            <a:xfrm>
              <a:off x="-2" y="88467"/>
              <a:ext cx="764936" cy="2096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5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500"/>
                <a:t>Cache</a:t>
              </a:r>
            </a:p>
          </p:txBody>
        </p:sp>
      </p:grpSp>
      <p:grpSp>
        <p:nvGrpSpPr>
          <p:cNvPr id="75" name="Group 75"/>
          <p:cNvGrpSpPr/>
          <p:nvPr/>
        </p:nvGrpSpPr>
        <p:grpSpPr>
          <a:xfrm>
            <a:off x="6446492" y="3168910"/>
            <a:ext cx="1966483" cy="1496473"/>
            <a:chOff x="0" y="-1"/>
            <a:chExt cx="1966482" cy="1496472"/>
          </a:xfrm>
        </p:grpSpPr>
        <p:sp>
          <p:nvSpPr>
            <p:cNvPr id="73" name="Shape 73"/>
            <p:cNvSpPr/>
            <p:nvPr/>
          </p:nvSpPr>
          <p:spPr>
            <a:xfrm>
              <a:off x="-1" y="-2"/>
              <a:ext cx="1966484" cy="149647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63500" dist="38100" dir="2700000">
                <a:srgbClr val="000000">
                  <a:alpha val="2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500"/>
              </a:pPr>
            </a:p>
          </p:txBody>
        </p:sp>
        <p:sp>
          <p:nvSpPr>
            <p:cNvPr id="74" name="Shape 74"/>
            <p:cNvSpPr/>
            <p:nvPr/>
          </p:nvSpPr>
          <p:spPr>
            <a:xfrm>
              <a:off x="-1" y="-1"/>
              <a:ext cx="1966484" cy="3020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500"/>
              </a:lvl1pPr>
            </a:lstStyle>
            <a:p>
              <a:pPr lvl="0">
                <a:defRPr sz="1800"/>
              </a:pPr>
              <a:r>
                <a:rPr sz="1500"/>
                <a:t> Worker Node</a:t>
              </a:r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6566664" y="3590467"/>
            <a:ext cx="1735255" cy="966978"/>
            <a:chOff x="0" y="-1"/>
            <a:chExt cx="1735253" cy="966977"/>
          </a:xfrm>
        </p:grpSpPr>
        <p:sp>
          <p:nvSpPr>
            <p:cNvPr id="76" name="Shape 76"/>
            <p:cNvSpPr/>
            <p:nvPr/>
          </p:nvSpPr>
          <p:spPr>
            <a:xfrm>
              <a:off x="-1" y="-2"/>
              <a:ext cx="1735255" cy="966978"/>
            </a:xfrm>
            <a:prstGeom prst="rect">
              <a:avLst/>
            </a:prstGeom>
            <a:solidFill>
              <a:srgbClr val="FDEADA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5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7" name="Shape 77"/>
            <p:cNvSpPr/>
            <p:nvPr/>
          </p:nvSpPr>
          <p:spPr>
            <a:xfrm>
              <a:off x="-1" y="-2"/>
              <a:ext cx="1735255" cy="301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/>
              <a:r>
                <a:rPr sz="80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sz="1500">
                  <a:latin typeface="Arial"/>
                  <a:ea typeface="Arial"/>
                  <a:cs typeface="Arial"/>
                  <a:sym typeface="Arial"/>
                </a:rPr>
                <a:t>Executor</a:t>
              </a:r>
            </a:p>
          </p:txBody>
        </p:sp>
      </p:grpSp>
      <p:grpSp>
        <p:nvGrpSpPr>
          <p:cNvPr id="81" name="Group 81"/>
          <p:cNvGrpSpPr/>
          <p:nvPr/>
        </p:nvGrpSpPr>
        <p:grpSpPr>
          <a:xfrm>
            <a:off x="7497583" y="4073417"/>
            <a:ext cx="715737" cy="386607"/>
            <a:chOff x="-1" y="-1"/>
            <a:chExt cx="715736" cy="386606"/>
          </a:xfrm>
        </p:grpSpPr>
        <p:sp>
          <p:nvSpPr>
            <p:cNvPr id="79" name="Shape 79"/>
            <p:cNvSpPr/>
            <p:nvPr/>
          </p:nvSpPr>
          <p:spPr>
            <a:xfrm>
              <a:off x="-2" y="-2"/>
              <a:ext cx="715737" cy="386607"/>
            </a:xfrm>
            <a:prstGeom prst="rect">
              <a:avLst/>
            </a:prstGeom>
            <a:solidFill>
              <a:srgbClr val="FCD5B5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5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0" name="Shape 80"/>
            <p:cNvSpPr/>
            <p:nvPr/>
          </p:nvSpPr>
          <p:spPr>
            <a:xfrm>
              <a:off x="-2" y="88467"/>
              <a:ext cx="715737" cy="2096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5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500"/>
                <a:t>Task</a:t>
              </a:r>
            </a:p>
          </p:txBody>
        </p:sp>
      </p:grpSp>
      <p:grpSp>
        <p:nvGrpSpPr>
          <p:cNvPr id="84" name="Group 84"/>
          <p:cNvGrpSpPr/>
          <p:nvPr/>
        </p:nvGrpSpPr>
        <p:grpSpPr>
          <a:xfrm>
            <a:off x="6668477" y="4073417"/>
            <a:ext cx="715737" cy="386607"/>
            <a:chOff x="-1" y="-1"/>
            <a:chExt cx="715736" cy="386606"/>
          </a:xfrm>
        </p:grpSpPr>
        <p:sp>
          <p:nvSpPr>
            <p:cNvPr id="82" name="Shape 82"/>
            <p:cNvSpPr/>
            <p:nvPr/>
          </p:nvSpPr>
          <p:spPr>
            <a:xfrm>
              <a:off x="-2" y="-2"/>
              <a:ext cx="715737" cy="386607"/>
            </a:xfrm>
            <a:prstGeom prst="rect">
              <a:avLst/>
            </a:prstGeom>
            <a:solidFill>
              <a:srgbClr val="FCD5B5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5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3" name="Shape 83"/>
            <p:cNvSpPr/>
            <p:nvPr/>
          </p:nvSpPr>
          <p:spPr>
            <a:xfrm>
              <a:off x="-2" y="88467"/>
              <a:ext cx="715737" cy="2096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5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500"/>
                <a:t>Task</a:t>
              </a:r>
            </a:p>
          </p:txBody>
        </p:sp>
      </p:grpSp>
      <p:grpSp>
        <p:nvGrpSpPr>
          <p:cNvPr id="87" name="Group 87"/>
          <p:cNvGrpSpPr/>
          <p:nvPr/>
        </p:nvGrpSpPr>
        <p:grpSpPr>
          <a:xfrm>
            <a:off x="7536983" y="3590467"/>
            <a:ext cx="764935" cy="386607"/>
            <a:chOff x="-1" y="-1"/>
            <a:chExt cx="764934" cy="386606"/>
          </a:xfrm>
        </p:grpSpPr>
        <p:sp>
          <p:nvSpPr>
            <p:cNvPr id="85" name="Shape 85"/>
            <p:cNvSpPr/>
            <p:nvPr/>
          </p:nvSpPr>
          <p:spPr>
            <a:xfrm>
              <a:off x="-2" y="-2"/>
              <a:ext cx="764936" cy="386607"/>
            </a:xfrm>
            <a:prstGeom prst="rect">
              <a:avLst/>
            </a:prstGeom>
            <a:solidFill>
              <a:srgbClr val="FCD5B5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5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6" name="Shape 86"/>
            <p:cNvSpPr/>
            <p:nvPr/>
          </p:nvSpPr>
          <p:spPr>
            <a:xfrm>
              <a:off x="-2" y="88467"/>
              <a:ext cx="764936" cy="2096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5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500"/>
                <a:t>Cache</a:t>
              </a:r>
            </a:p>
          </p:txBody>
        </p:sp>
      </p:grpSp>
      <p:sp>
        <p:nvSpPr>
          <p:cNvPr id="88" name="Shape 88"/>
          <p:cNvSpPr/>
          <p:nvPr/>
        </p:nvSpPr>
        <p:spPr>
          <a:xfrm flipV="1">
            <a:off x="7988568" y="2760129"/>
            <a:ext cx="617" cy="830341"/>
          </a:xfrm>
          <a:prstGeom prst="line">
            <a:avLst/>
          </a:prstGeom>
          <a:ln w="28575">
            <a:solidFill/>
            <a:headEnd type="triangle"/>
            <a:tailEnd type="triangle"/>
          </a:ln>
        </p:spPr>
        <p:txBody>
          <a:bodyPr lIns="0" tIns="0" rIns="0" bIns="0"/>
          <a:lstStyle/>
          <a:p>
            <a:pPr lvl="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4" name="Shape 94"/>
          <p:cNvSpPr/>
          <p:nvPr/>
        </p:nvSpPr>
        <p:spPr>
          <a:xfrm>
            <a:off x="2641854" y="2072033"/>
            <a:ext cx="3920048" cy="742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774" fill="norm" stroke="1" extrusionOk="0">
                <a:moveTo>
                  <a:pt x="0" y="18774"/>
                </a:moveTo>
                <a:cubicBezTo>
                  <a:pt x="6869" y="3011"/>
                  <a:pt x="14069" y="-2826"/>
                  <a:pt x="21600" y="1263"/>
                </a:cubicBezTo>
              </a:path>
            </a:pathLst>
          </a:custGeom>
          <a:ln w="28575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95" name="Shape 95"/>
          <p:cNvSpPr/>
          <p:nvPr/>
        </p:nvSpPr>
        <p:spPr>
          <a:xfrm>
            <a:off x="2918627" y="3085155"/>
            <a:ext cx="929911" cy="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8575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96" name="Shape 96"/>
          <p:cNvSpPr/>
          <p:nvPr/>
        </p:nvSpPr>
        <p:spPr>
          <a:xfrm>
            <a:off x="5649953" y="2475370"/>
            <a:ext cx="791777" cy="284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97" name="Shape 97"/>
          <p:cNvSpPr/>
          <p:nvPr/>
        </p:nvSpPr>
        <p:spPr>
          <a:xfrm>
            <a:off x="5649953" y="3364194"/>
            <a:ext cx="791777" cy="245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28575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98" name="Shape 98"/>
          <p:cNvSpPr/>
          <p:nvPr/>
        </p:nvSpPr>
        <p:spPr>
          <a:xfrm>
            <a:off x="2605204" y="3358734"/>
            <a:ext cx="3956696" cy="8662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22" fill="norm" stroke="1" extrusionOk="0">
                <a:moveTo>
                  <a:pt x="21600" y="18924"/>
                </a:moveTo>
                <a:cubicBezTo>
                  <a:pt x="13994" y="21600"/>
                  <a:pt x="6794" y="15292"/>
                  <a:pt x="0" y="0"/>
                </a:cubicBezTo>
              </a:path>
            </a:pathLst>
          </a:custGeom>
          <a:ln w="28575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