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9753600" cx="13004800"/>
  <p:notesSz cx="6858000" cy="9144000"/>
  <p:embeddedFontLst>
    <p:embeddedFont>
      <p:font typeface="Helvetica Neue"/>
      <p:regular r:id="rId6"/>
      <p:bold r:id="rId7"/>
      <p:italic r:id="rId8"/>
      <p:boldItalic r:id="rId9"/>
    </p:embeddedFont>
    <p:embeddedFont>
      <p:font typeface="Helvetica Neue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sx489PUHlwMBnSrzJg6Br6nO3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-647700" y="508000"/>
            <a:ext cx="12369802" cy="6142538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>
            <p:ph idx="2" type="pic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>
            <p:ph idx="2" type="pic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1"/>
          <p:cNvSpPr/>
          <p:nvPr>
            <p:ph idx="3" type="pic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1"/>
          <p:cNvSpPr/>
          <p:nvPr>
            <p:ph idx="4" type="pic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3216523" y="3536973"/>
            <a:ext cx="1542600" cy="977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b="0" i="0" lang="en-US" sz="1500" u="none" cap="none" strike="noStrike">
                <a:solidFill>
                  <a:srgbClr val="3C4247"/>
                </a:solidFill>
                <a:latin typeface="Arial"/>
                <a:ea typeface="Arial"/>
                <a:cs typeface="Arial"/>
                <a:sym typeface="Arial"/>
              </a:rPr>
              <a:t>Spark SQL and</a:t>
            </a:r>
            <a:endParaRPr b="0" i="0" sz="1500" u="none" cap="none" strike="noStrike">
              <a:solidFill>
                <a:srgbClr val="3C42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b="0" i="0" lang="en-US" sz="1500" u="none" cap="none" strike="noStrike">
                <a:solidFill>
                  <a:srgbClr val="3C4247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i="0" sz="1500" u="none" cap="none" strike="noStrike">
              <a:solidFill>
                <a:srgbClr val="3C42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216534" y="4826000"/>
            <a:ext cx="6669300" cy="63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None/>
            </a:pPr>
            <a:r>
              <a:rPr b="0" i="0" lang="en-US" sz="1500" u="none" cap="none" strike="noStrike">
                <a:solidFill>
                  <a:srgbClr val="3C4247"/>
                </a:solidFill>
                <a:latin typeface="Arial"/>
                <a:ea typeface="Arial"/>
                <a:cs typeface="Arial"/>
                <a:sym typeface="Arial"/>
              </a:rPr>
              <a:t>Spark Core and RDDs</a:t>
            </a:r>
            <a:endParaRPr b="0" i="0" sz="1500" u="none" cap="none" strike="noStrike">
              <a:solidFill>
                <a:srgbClr val="3C42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8343223" y="3536973"/>
            <a:ext cx="1542600" cy="977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lang="en-US" sz="1500">
                <a:solidFill>
                  <a:srgbClr val="3C4247"/>
                </a:solidFill>
              </a:rPr>
              <a:t>Machine Learning</a:t>
            </a:r>
            <a:endParaRPr sz="1500">
              <a:solidFill>
                <a:srgbClr val="3C4247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i="1" lang="en-US" sz="900">
                <a:solidFill>
                  <a:srgbClr val="3C4247"/>
                </a:solidFill>
              </a:rPr>
              <a:t>MLlib</a:t>
            </a:r>
            <a:endParaRPr i="1" sz="900">
              <a:solidFill>
                <a:srgbClr val="3C4247"/>
              </a:solidFill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941548" y="3536973"/>
            <a:ext cx="1542600" cy="977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lang="en-US" sz="1500">
                <a:solidFill>
                  <a:srgbClr val="3C4247"/>
                </a:solidFill>
              </a:rPr>
              <a:t>Pandas API on Spark</a:t>
            </a:r>
            <a:endParaRPr b="0" i="0" sz="1500" u="none" cap="none" strike="noStrike">
              <a:solidFill>
                <a:srgbClr val="3C42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6642385" y="3536973"/>
            <a:ext cx="1542600" cy="977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lang="en-US" sz="1500">
                <a:solidFill>
                  <a:srgbClr val="3C4247"/>
                </a:solidFill>
              </a:rPr>
              <a:t>Structured Streaming</a:t>
            </a:r>
            <a:endParaRPr b="0" i="0" sz="1500" u="none" cap="none" strike="noStrike">
              <a:solidFill>
                <a:srgbClr val="3C42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216525" y="2905550"/>
            <a:ext cx="6669300" cy="32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None/>
            </a:pPr>
            <a:r>
              <a:rPr lang="en-US" sz="1500">
                <a:solidFill>
                  <a:srgbClr val="3C4247"/>
                </a:solidFill>
              </a:rPr>
              <a:t>Python Spark Connect Client</a:t>
            </a:r>
            <a:endParaRPr b="0" i="0" sz="1500" u="none" cap="none" strike="noStrike">
              <a:solidFill>
                <a:srgbClr val="3C42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