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5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DH 依田 玲央奈/Yoda, Leona (NTT DATA)" userId="c74ab04a-768a-404b-9921-00b9da3683a2" providerId="ADAL" clId="{3C75BDC3-420C-48D0-B9C3-B700AA820D6D}"/>
    <pc:docChg chg="modSld">
      <pc:chgData name="RDH 依田 玲央奈/Yoda, Leona (NTT DATA)" userId="c74ab04a-768a-404b-9921-00b9da3683a2" providerId="ADAL" clId="{3C75BDC3-420C-48D0-B9C3-B700AA820D6D}" dt="2021-08-23T01:56:42.685" v="5" actId="2711"/>
      <pc:docMkLst>
        <pc:docMk/>
      </pc:docMkLst>
      <pc:sldChg chg="modSp mod">
        <pc:chgData name="RDH 依田 玲央奈/Yoda, Leona (NTT DATA)" userId="c74ab04a-768a-404b-9921-00b9da3683a2" providerId="ADAL" clId="{3C75BDC3-420C-48D0-B9C3-B700AA820D6D}" dt="2021-08-23T01:56:01.450" v="0" actId="2711"/>
        <pc:sldMkLst>
          <pc:docMk/>
          <pc:sldMk cId="0" sldId="256"/>
        </pc:sldMkLst>
        <pc:spChg chg="mod">
          <ac:chgData name="RDH 依田 玲央奈/Yoda, Leona (NTT DATA)" userId="c74ab04a-768a-404b-9921-00b9da3683a2" providerId="ADAL" clId="{3C75BDC3-420C-48D0-B9C3-B700AA820D6D}" dt="2021-08-23T01:56:01.450" v="0" actId="2711"/>
          <ac:spMkLst>
            <pc:docMk/>
            <pc:sldMk cId="0" sldId="256"/>
            <ac:spMk id="121" creationId="{00000000-0000-0000-0000-000000000000}"/>
          </ac:spMkLst>
        </pc:spChg>
        <pc:spChg chg="mod">
          <ac:chgData name="RDH 依田 玲央奈/Yoda, Leona (NTT DATA)" userId="c74ab04a-768a-404b-9921-00b9da3683a2" providerId="ADAL" clId="{3C75BDC3-420C-48D0-B9C3-B700AA820D6D}" dt="2021-08-23T01:56:01.450" v="0" actId="2711"/>
          <ac:spMkLst>
            <pc:docMk/>
            <pc:sldMk cId="0" sldId="256"/>
            <ac:spMk id="122" creationId="{00000000-0000-0000-0000-000000000000}"/>
          </ac:spMkLst>
        </pc:spChg>
        <pc:spChg chg="mod">
          <ac:chgData name="RDH 依田 玲央奈/Yoda, Leona (NTT DATA)" userId="c74ab04a-768a-404b-9921-00b9da3683a2" providerId="ADAL" clId="{3C75BDC3-420C-48D0-B9C3-B700AA820D6D}" dt="2021-08-23T01:56:01.450" v="0" actId="2711"/>
          <ac:spMkLst>
            <pc:docMk/>
            <pc:sldMk cId="0" sldId="256"/>
            <ac:spMk id="123" creationId="{00000000-0000-0000-0000-000000000000}"/>
          </ac:spMkLst>
        </pc:spChg>
        <pc:spChg chg="mod">
          <ac:chgData name="RDH 依田 玲央奈/Yoda, Leona (NTT DATA)" userId="c74ab04a-768a-404b-9921-00b9da3683a2" providerId="ADAL" clId="{3C75BDC3-420C-48D0-B9C3-B700AA820D6D}" dt="2021-08-23T01:56:01.450" v="0" actId="2711"/>
          <ac:spMkLst>
            <pc:docMk/>
            <pc:sldMk cId="0" sldId="256"/>
            <ac:spMk id="193" creationId="{00000000-0000-0000-0000-000000000000}"/>
          </ac:spMkLst>
        </pc:spChg>
      </pc:sldChg>
      <pc:sldChg chg="modSp mod">
        <pc:chgData name="RDH 依田 玲央奈/Yoda, Leona (NTT DATA)" userId="c74ab04a-768a-404b-9921-00b9da3683a2" providerId="ADAL" clId="{3C75BDC3-420C-48D0-B9C3-B700AA820D6D}" dt="2021-08-23T01:56:17.553" v="1" actId="2711"/>
        <pc:sldMkLst>
          <pc:docMk/>
          <pc:sldMk cId="0" sldId="257"/>
        </pc:sldMkLst>
        <pc:spChg chg="mod">
          <ac:chgData name="RDH 依田 玲央奈/Yoda, Leona (NTT DATA)" userId="c74ab04a-768a-404b-9921-00b9da3683a2" providerId="ADAL" clId="{3C75BDC3-420C-48D0-B9C3-B700AA820D6D}" dt="2021-08-23T01:56:17.553" v="1" actId="2711"/>
          <ac:spMkLst>
            <pc:docMk/>
            <pc:sldMk cId="0" sldId="257"/>
            <ac:spMk id="197" creationId="{00000000-0000-0000-0000-000000000000}"/>
          </ac:spMkLst>
        </pc:spChg>
        <pc:spChg chg="mod">
          <ac:chgData name="RDH 依田 玲央奈/Yoda, Leona (NTT DATA)" userId="c74ab04a-768a-404b-9921-00b9da3683a2" providerId="ADAL" clId="{3C75BDC3-420C-48D0-B9C3-B700AA820D6D}" dt="2021-08-23T01:56:17.553" v="1" actId="2711"/>
          <ac:spMkLst>
            <pc:docMk/>
            <pc:sldMk cId="0" sldId="257"/>
            <ac:spMk id="198" creationId="{00000000-0000-0000-0000-000000000000}"/>
          </ac:spMkLst>
        </pc:spChg>
        <pc:spChg chg="mod">
          <ac:chgData name="RDH 依田 玲央奈/Yoda, Leona (NTT DATA)" userId="c74ab04a-768a-404b-9921-00b9da3683a2" providerId="ADAL" clId="{3C75BDC3-420C-48D0-B9C3-B700AA820D6D}" dt="2021-08-23T01:56:17.553" v="1" actId="2711"/>
          <ac:spMkLst>
            <pc:docMk/>
            <pc:sldMk cId="0" sldId="257"/>
            <ac:spMk id="199" creationId="{00000000-0000-0000-0000-000000000000}"/>
          </ac:spMkLst>
        </pc:spChg>
        <pc:spChg chg="mod">
          <ac:chgData name="RDH 依田 玲央奈/Yoda, Leona (NTT DATA)" userId="c74ab04a-768a-404b-9921-00b9da3683a2" providerId="ADAL" clId="{3C75BDC3-420C-48D0-B9C3-B700AA820D6D}" dt="2021-08-23T01:56:17.553" v="1" actId="2711"/>
          <ac:spMkLst>
            <pc:docMk/>
            <pc:sldMk cId="0" sldId="257"/>
            <ac:spMk id="269" creationId="{00000000-0000-0000-0000-000000000000}"/>
          </ac:spMkLst>
        </pc:spChg>
      </pc:sldChg>
      <pc:sldChg chg="modSp mod">
        <pc:chgData name="RDH 依田 玲央奈/Yoda, Leona (NTT DATA)" userId="c74ab04a-768a-404b-9921-00b9da3683a2" providerId="ADAL" clId="{3C75BDC3-420C-48D0-B9C3-B700AA820D6D}" dt="2021-08-23T01:56:25.183" v="2" actId="2711"/>
        <pc:sldMkLst>
          <pc:docMk/>
          <pc:sldMk cId="0" sldId="258"/>
        </pc:sldMkLst>
        <pc:spChg chg="mod">
          <ac:chgData name="RDH 依田 玲央奈/Yoda, Leona (NTT DATA)" userId="c74ab04a-768a-404b-9921-00b9da3683a2" providerId="ADAL" clId="{3C75BDC3-420C-48D0-B9C3-B700AA820D6D}" dt="2021-08-23T01:56:25.183" v="2" actId="2711"/>
          <ac:spMkLst>
            <pc:docMk/>
            <pc:sldMk cId="0" sldId="258"/>
            <ac:spMk id="281" creationId="{00000000-0000-0000-0000-000000000000}"/>
          </ac:spMkLst>
        </pc:spChg>
        <pc:spChg chg="mod">
          <ac:chgData name="RDH 依田 玲央奈/Yoda, Leona (NTT DATA)" userId="c74ab04a-768a-404b-9921-00b9da3683a2" providerId="ADAL" clId="{3C75BDC3-420C-48D0-B9C3-B700AA820D6D}" dt="2021-08-23T01:56:25.183" v="2" actId="2711"/>
          <ac:spMkLst>
            <pc:docMk/>
            <pc:sldMk cId="0" sldId="258"/>
            <ac:spMk id="282" creationId="{00000000-0000-0000-0000-000000000000}"/>
          </ac:spMkLst>
        </pc:spChg>
        <pc:spChg chg="mod">
          <ac:chgData name="RDH 依田 玲央奈/Yoda, Leona (NTT DATA)" userId="c74ab04a-768a-404b-9921-00b9da3683a2" providerId="ADAL" clId="{3C75BDC3-420C-48D0-B9C3-B700AA820D6D}" dt="2021-08-23T01:56:25.183" v="2" actId="2711"/>
          <ac:spMkLst>
            <pc:docMk/>
            <pc:sldMk cId="0" sldId="258"/>
            <ac:spMk id="283" creationId="{00000000-0000-0000-0000-000000000000}"/>
          </ac:spMkLst>
        </pc:spChg>
        <pc:spChg chg="mod">
          <ac:chgData name="RDH 依田 玲央奈/Yoda, Leona (NTT DATA)" userId="c74ab04a-768a-404b-9921-00b9da3683a2" providerId="ADAL" clId="{3C75BDC3-420C-48D0-B9C3-B700AA820D6D}" dt="2021-08-23T01:56:25.183" v="2" actId="2711"/>
          <ac:spMkLst>
            <pc:docMk/>
            <pc:sldMk cId="0" sldId="258"/>
            <ac:spMk id="351" creationId="{00000000-0000-0000-0000-000000000000}"/>
          </ac:spMkLst>
        </pc:spChg>
      </pc:sldChg>
      <pc:sldChg chg="modSp mod">
        <pc:chgData name="RDH 依田 玲央奈/Yoda, Leona (NTT DATA)" userId="c74ab04a-768a-404b-9921-00b9da3683a2" providerId="ADAL" clId="{3C75BDC3-420C-48D0-B9C3-B700AA820D6D}" dt="2021-08-23T01:56:31.178" v="3" actId="2711"/>
        <pc:sldMkLst>
          <pc:docMk/>
          <pc:sldMk cId="0" sldId="259"/>
        </pc:sldMkLst>
        <pc:spChg chg="mod">
          <ac:chgData name="RDH 依田 玲央奈/Yoda, Leona (NTT DATA)" userId="c74ab04a-768a-404b-9921-00b9da3683a2" providerId="ADAL" clId="{3C75BDC3-420C-48D0-B9C3-B700AA820D6D}" dt="2021-08-23T01:56:31.178" v="3" actId="2711"/>
          <ac:spMkLst>
            <pc:docMk/>
            <pc:sldMk cId="0" sldId="259"/>
            <ac:spMk id="373" creationId="{00000000-0000-0000-0000-000000000000}"/>
          </ac:spMkLst>
        </pc:spChg>
        <pc:spChg chg="mod">
          <ac:chgData name="RDH 依田 玲央奈/Yoda, Leona (NTT DATA)" userId="c74ab04a-768a-404b-9921-00b9da3683a2" providerId="ADAL" clId="{3C75BDC3-420C-48D0-B9C3-B700AA820D6D}" dt="2021-08-23T01:56:31.178" v="3" actId="2711"/>
          <ac:spMkLst>
            <pc:docMk/>
            <pc:sldMk cId="0" sldId="259"/>
            <ac:spMk id="374" creationId="{00000000-0000-0000-0000-000000000000}"/>
          </ac:spMkLst>
        </pc:spChg>
        <pc:spChg chg="mod">
          <ac:chgData name="RDH 依田 玲央奈/Yoda, Leona (NTT DATA)" userId="c74ab04a-768a-404b-9921-00b9da3683a2" providerId="ADAL" clId="{3C75BDC3-420C-48D0-B9C3-B700AA820D6D}" dt="2021-08-23T01:56:31.178" v="3" actId="2711"/>
          <ac:spMkLst>
            <pc:docMk/>
            <pc:sldMk cId="0" sldId="259"/>
            <ac:spMk id="375" creationId="{00000000-0000-0000-0000-000000000000}"/>
          </ac:spMkLst>
        </pc:spChg>
        <pc:spChg chg="mod">
          <ac:chgData name="RDH 依田 玲央奈/Yoda, Leona (NTT DATA)" userId="c74ab04a-768a-404b-9921-00b9da3683a2" providerId="ADAL" clId="{3C75BDC3-420C-48D0-B9C3-B700AA820D6D}" dt="2021-08-23T01:56:31.178" v="3" actId="2711"/>
          <ac:spMkLst>
            <pc:docMk/>
            <pc:sldMk cId="0" sldId="259"/>
            <ac:spMk id="443" creationId="{00000000-0000-0000-0000-000000000000}"/>
          </ac:spMkLst>
        </pc:spChg>
      </pc:sldChg>
      <pc:sldChg chg="modSp mod">
        <pc:chgData name="RDH 依田 玲央奈/Yoda, Leona (NTT DATA)" userId="c74ab04a-768a-404b-9921-00b9da3683a2" providerId="ADAL" clId="{3C75BDC3-420C-48D0-B9C3-B700AA820D6D}" dt="2021-08-23T01:56:36.949" v="4" actId="2711"/>
        <pc:sldMkLst>
          <pc:docMk/>
          <pc:sldMk cId="0" sldId="260"/>
        </pc:sldMkLst>
        <pc:spChg chg="mod">
          <ac:chgData name="RDH 依田 玲央奈/Yoda, Leona (NTT DATA)" userId="c74ab04a-768a-404b-9921-00b9da3683a2" providerId="ADAL" clId="{3C75BDC3-420C-48D0-B9C3-B700AA820D6D}" dt="2021-08-23T01:56:36.949" v="4" actId="2711"/>
          <ac:spMkLst>
            <pc:docMk/>
            <pc:sldMk cId="0" sldId="260"/>
            <ac:spMk id="503" creationId="{00000000-0000-0000-0000-000000000000}"/>
          </ac:spMkLst>
        </pc:spChg>
        <pc:spChg chg="mod">
          <ac:chgData name="RDH 依田 玲央奈/Yoda, Leona (NTT DATA)" userId="c74ab04a-768a-404b-9921-00b9da3683a2" providerId="ADAL" clId="{3C75BDC3-420C-48D0-B9C3-B700AA820D6D}" dt="2021-08-23T01:56:36.949" v="4" actId="2711"/>
          <ac:spMkLst>
            <pc:docMk/>
            <pc:sldMk cId="0" sldId="260"/>
            <ac:spMk id="504" creationId="{00000000-0000-0000-0000-000000000000}"/>
          </ac:spMkLst>
        </pc:spChg>
        <pc:spChg chg="mod">
          <ac:chgData name="RDH 依田 玲央奈/Yoda, Leona (NTT DATA)" userId="c74ab04a-768a-404b-9921-00b9da3683a2" providerId="ADAL" clId="{3C75BDC3-420C-48D0-B9C3-B700AA820D6D}" dt="2021-08-23T01:56:36.949" v="4" actId="2711"/>
          <ac:spMkLst>
            <pc:docMk/>
            <pc:sldMk cId="0" sldId="260"/>
            <ac:spMk id="520" creationId="{00000000-0000-0000-0000-000000000000}"/>
          </ac:spMkLst>
        </pc:spChg>
      </pc:sldChg>
      <pc:sldChg chg="modSp mod">
        <pc:chgData name="RDH 依田 玲央奈/Yoda, Leona (NTT DATA)" userId="c74ab04a-768a-404b-9921-00b9da3683a2" providerId="ADAL" clId="{3C75BDC3-420C-48D0-B9C3-B700AA820D6D}" dt="2021-08-23T01:56:42.685" v="5" actId="2711"/>
        <pc:sldMkLst>
          <pc:docMk/>
          <pc:sldMk cId="0" sldId="261"/>
        </pc:sldMkLst>
        <pc:spChg chg="mod">
          <ac:chgData name="RDH 依田 玲央奈/Yoda, Leona (NTT DATA)" userId="c74ab04a-768a-404b-9921-00b9da3683a2" providerId="ADAL" clId="{3C75BDC3-420C-48D0-B9C3-B700AA820D6D}" dt="2021-08-23T01:56:42.685" v="5" actId="2711"/>
          <ac:spMkLst>
            <pc:docMk/>
            <pc:sldMk cId="0" sldId="261"/>
            <ac:spMk id="524" creationId="{00000000-0000-0000-0000-000000000000}"/>
          </ac:spMkLst>
        </pc:spChg>
        <pc:spChg chg="mod">
          <ac:chgData name="RDH 依田 玲央奈/Yoda, Leona (NTT DATA)" userId="c74ab04a-768a-404b-9921-00b9da3683a2" providerId="ADAL" clId="{3C75BDC3-420C-48D0-B9C3-B700AA820D6D}" dt="2021-08-23T01:56:42.685" v="5" actId="2711"/>
          <ac:spMkLst>
            <pc:docMk/>
            <pc:sldMk cId="0" sldId="261"/>
            <ac:spMk id="525" creationId="{00000000-0000-0000-0000-000000000000}"/>
          </ac:spMkLst>
        </pc:spChg>
        <pc:spChg chg="mod">
          <ac:chgData name="RDH 依田 玲央奈/Yoda, Leona (NTT DATA)" userId="c74ab04a-768a-404b-9921-00b9da3683a2" providerId="ADAL" clId="{3C75BDC3-420C-48D0-B9C3-B700AA820D6D}" dt="2021-08-23T01:56:42.685" v="5" actId="2711"/>
          <ac:spMkLst>
            <pc:docMk/>
            <pc:sldMk cId="0" sldId="261"/>
            <ac:spMk id="54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Rectangle Rectangle" descr="Rectangle Rectangl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19566" y="1866751"/>
            <a:ext cx="6124323" cy="6264375"/>
          </a:xfrm>
          <a:prstGeom prst="rect">
            <a:avLst/>
          </a:prstGeom>
        </p:spPr>
      </p:pic>
      <p:sp>
        <p:nvSpPr>
          <p:cNvPr id="121" name="pandas-on-Spark DataFrame"/>
          <p:cNvSpPr txBox="1"/>
          <p:nvPr/>
        </p:nvSpPr>
        <p:spPr>
          <a:xfrm>
            <a:off x="3507163" y="1376492"/>
            <a:ext cx="380873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rPr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pandas-on-Spark DataFrame</a:t>
            </a:r>
          </a:p>
        </p:txBody>
      </p:sp>
      <p:sp>
        <p:nvSpPr>
          <p:cNvPr id="122" name="pandas-on-Spark Series"/>
          <p:cNvSpPr txBox="1"/>
          <p:nvPr/>
        </p:nvSpPr>
        <p:spPr>
          <a:xfrm>
            <a:off x="3663340" y="2039432"/>
            <a:ext cx="3236463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rPr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pandas-on-Spark Series</a:t>
            </a:r>
          </a:p>
        </p:txBody>
      </p:sp>
      <p:sp>
        <p:nvSpPr>
          <p:cNvPr id="123" name="Value"/>
          <p:cNvSpPr txBox="1"/>
          <p:nvPr/>
        </p:nvSpPr>
        <p:spPr>
          <a:xfrm>
            <a:off x="3874246" y="2702371"/>
            <a:ext cx="73417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rPr>
                <a:latin typeface="Nanum Brush Script" panose="03060600000000000000" pitchFamily="66" charset="-127"/>
                <a:ea typeface="Nanum Brush Script" panose="03060600000000000000" pitchFamily="66" charset="-127"/>
              </a:rPr>
              <a:t>Value</a:t>
            </a:r>
          </a:p>
        </p:txBody>
      </p:sp>
      <p:pic>
        <p:nvPicPr>
          <p:cNvPr id="124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027640" y="2539851"/>
            <a:ext cx="7304188" cy="2614960"/>
          </a:xfrm>
          <a:prstGeom prst="rect">
            <a:avLst/>
          </a:prstGeom>
        </p:spPr>
      </p:pic>
      <p:pic>
        <p:nvPicPr>
          <p:cNvPr id="126" name="Rectangle Rectangle" descr="Rectangle Rectangl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027640" y="5284911"/>
            <a:ext cx="7304188" cy="2614961"/>
          </a:xfrm>
          <a:prstGeom prst="rect">
            <a:avLst/>
          </a:prstGeom>
        </p:spPr>
      </p:pic>
      <p:grpSp>
        <p:nvGrpSpPr>
          <p:cNvPr id="140" name="Group"/>
          <p:cNvGrpSpPr/>
          <p:nvPr/>
        </p:nvGrpSpPr>
        <p:grpSpPr>
          <a:xfrm>
            <a:off x="3684666" y="2476351"/>
            <a:ext cx="1113335" cy="5486698"/>
            <a:chOff x="-38100" y="-38099"/>
            <a:chExt cx="1113333" cy="5486697"/>
          </a:xfrm>
        </p:grpSpPr>
        <p:pic>
          <p:nvPicPr>
            <p:cNvPr id="128" name="Rectangle Rectangle" descr="Rectangle Rectangl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8101" y="-38100"/>
              <a:ext cx="1113335" cy="5486698"/>
            </a:xfrm>
            <a:prstGeom prst="rect">
              <a:avLst/>
            </a:prstGeom>
            <a:effectLst/>
          </p:spPr>
        </p:pic>
        <p:pic>
          <p:nvPicPr>
            <p:cNvPr id="130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876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132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1765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134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2654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136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3543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138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306" y="4432448"/>
              <a:ext cx="999828" cy="101601"/>
            </a:xfrm>
            <a:prstGeom prst="rect">
              <a:avLst/>
            </a:prstGeom>
            <a:effectLst/>
          </p:spPr>
        </p:pic>
      </p:grpSp>
      <p:grpSp>
        <p:nvGrpSpPr>
          <p:cNvPr id="153" name="Group"/>
          <p:cNvGrpSpPr/>
          <p:nvPr/>
        </p:nvGrpSpPr>
        <p:grpSpPr>
          <a:xfrm>
            <a:off x="8365454" y="2476351"/>
            <a:ext cx="1113335" cy="5486698"/>
            <a:chOff x="-38100" y="-38099"/>
            <a:chExt cx="1113333" cy="5486697"/>
          </a:xfrm>
        </p:grpSpPr>
        <p:pic>
          <p:nvPicPr>
            <p:cNvPr id="141" name="Rectangle Rectangle" descr="Rectangle Rectangl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8101" y="-38100"/>
              <a:ext cx="1113335" cy="5486698"/>
            </a:xfrm>
            <a:prstGeom prst="rect">
              <a:avLst/>
            </a:prstGeom>
            <a:effectLst/>
          </p:spPr>
        </p:pic>
        <p:pic>
          <p:nvPicPr>
            <p:cNvPr id="143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876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145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1765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147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2654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149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3543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151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306" y="4432448"/>
              <a:ext cx="999828" cy="101601"/>
            </a:xfrm>
            <a:prstGeom prst="rect">
              <a:avLst/>
            </a:prstGeom>
            <a:effectLst/>
          </p:spPr>
        </p:pic>
      </p:grpSp>
      <p:grpSp>
        <p:nvGrpSpPr>
          <p:cNvPr id="166" name="Group"/>
          <p:cNvGrpSpPr/>
          <p:nvPr/>
        </p:nvGrpSpPr>
        <p:grpSpPr>
          <a:xfrm>
            <a:off x="4854863" y="2476351"/>
            <a:ext cx="1113335" cy="5486698"/>
            <a:chOff x="-38100" y="-38099"/>
            <a:chExt cx="1113333" cy="5486697"/>
          </a:xfrm>
        </p:grpSpPr>
        <p:pic>
          <p:nvPicPr>
            <p:cNvPr id="154" name="Rectangle Rectangle" descr="Rectangle Rectangl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8101" y="-38100"/>
              <a:ext cx="1113335" cy="5486698"/>
            </a:xfrm>
            <a:prstGeom prst="rect">
              <a:avLst/>
            </a:prstGeom>
            <a:effectLst/>
          </p:spPr>
        </p:pic>
        <p:pic>
          <p:nvPicPr>
            <p:cNvPr id="156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876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158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1765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160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2654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162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3543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164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306" y="4432448"/>
              <a:ext cx="999828" cy="101601"/>
            </a:xfrm>
            <a:prstGeom prst="rect">
              <a:avLst/>
            </a:prstGeom>
            <a:effectLst/>
          </p:spPr>
        </p:pic>
      </p:grpSp>
      <p:grpSp>
        <p:nvGrpSpPr>
          <p:cNvPr id="179" name="Group"/>
          <p:cNvGrpSpPr/>
          <p:nvPr/>
        </p:nvGrpSpPr>
        <p:grpSpPr>
          <a:xfrm>
            <a:off x="6025060" y="2476351"/>
            <a:ext cx="1113335" cy="5486698"/>
            <a:chOff x="-38100" y="-38099"/>
            <a:chExt cx="1113333" cy="5486697"/>
          </a:xfrm>
        </p:grpSpPr>
        <p:pic>
          <p:nvPicPr>
            <p:cNvPr id="167" name="Rectangle Rectangle" descr="Rectangle Rectangl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8101" y="-38100"/>
              <a:ext cx="1113335" cy="5486698"/>
            </a:xfrm>
            <a:prstGeom prst="rect">
              <a:avLst/>
            </a:prstGeom>
            <a:effectLst/>
          </p:spPr>
        </p:pic>
        <p:pic>
          <p:nvPicPr>
            <p:cNvPr id="169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876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171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1765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173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2654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175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3543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177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306" y="4432448"/>
              <a:ext cx="999828" cy="101601"/>
            </a:xfrm>
            <a:prstGeom prst="rect">
              <a:avLst/>
            </a:prstGeom>
            <a:effectLst/>
          </p:spPr>
        </p:pic>
      </p:grpSp>
      <p:grpSp>
        <p:nvGrpSpPr>
          <p:cNvPr id="192" name="Group"/>
          <p:cNvGrpSpPr/>
          <p:nvPr/>
        </p:nvGrpSpPr>
        <p:grpSpPr>
          <a:xfrm>
            <a:off x="7195257" y="2476351"/>
            <a:ext cx="1113335" cy="5486698"/>
            <a:chOff x="-38100" y="-38099"/>
            <a:chExt cx="1113333" cy="5486697"/>
          </a:xfrm>
        </p:grpSpPr>
        <p:pic>
          <p:nvPicPr>
            <p:cNvPr id="180" name="Rectangle Rectangle" descr="Rectangle Rectangl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8101" y="-38100"/>
              <a:ext cx="1113335" cy="5486698"/>
            </a:xfrm>
            <a:prstGeom prst="rect">
              <a:avLst/>
            </a:prstGeom>
            <a:effectLst/>
          </p:spPr>
        </p:pic>
        <p:pic>
          <p:nvPicPr>
            <p:cNvPr id="182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876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184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1765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186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2654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188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3543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190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306" y="4432448"/>
              <a:ext cx="999828" cy="101601"/>
            </a:xfrm>
            <a:prstGeom prst="rect">
              <a:avLst/>
            </a:prstGeom>
            <a:effectLst/>
          </p:spPr>
        </p:pic>
      </p:grpSp>
      <p:sp>
        <p:nvSpPr>
          <p:cNvPr id="193" name="Pandas DataFrame"/>
          <p:cNvSpPr txBox="1"/>
          <p:nvPr/>
        </p:nvSpPr>
        <p:spPr>
          <a:xfrm>
            <a:off x="653762" y="2514972"/>
            <a:ext cx="2425343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>
                <a:solidFill>
                  <a:schemeClr val="accent5">
                    <a:lumOff val="-29866"/>
                  </a:schemeClr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rPr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Pandas DataFrame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Rectangle Rectangle" descr="Rectangle Rectangl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54846" y="1866751"/>
            <a:ext cx="6124323" cy="6264375"/>
          </a:xfrm>
          <a:prstGeom prst="rect">
            <a:avLst/>
          </a:prstGeom>
        </p:spPr>
      </p:pic>
      <p:sp>
        <p:nvSpPr>
          <p:cNvPr id="197" name="pandas-on-Spark DataFrame"/>
          <p:cNvSpPr txBox="1"/>
          <p:nvPr/>
        </p:nvSpPr>
        <p:spPr>
          <a:xfrm>
            <a:off x="3842443" y="1396811"/>
            <a:ext cx="380873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rPr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pandas-on-Spark DataFrame</a:t>
            </a:r>
          </a:p>
        </p:txBody>
      </p:sp>
      <p:sp>
        <p:nvSpPr>
          <p:cNvPr id="198" name="pandas-on-Spark Series"/>
          <p:cNvSpPr txBox="1"/>
          <p:nvPr/>
        </p:nvSpPr>
        <p:spPr>
          <a:xfrm>
            <a:off x="4000909" y="2008951"/>
            <a:ext cx="3236463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rPr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pandas-on-Spark Series</a:t>
            </a:r>
          </a:p>
        </p:txBody>
      </p:sp>
      <p:sp>
        <p:nvSpPr>
          <p:cNvPr id="199" name="Value"/>
          <p:cNvSpPr txBox="1"/>
          <p:nvPr/>
        </p:nvSpPr>
        <p:spPr>
          <a:xfrm>
            <a:off x="4209526" y="2702371"/>
            <a:ext cx="73417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rPr>
                <a:latin typeface="Nanum Brush Script" panose="03060600000000000000" pitchFamily="66" charset="-127"/>
                <a:ea typeface="Nanum Brush Script" panose="03060600000000000000" pitchFamily="66" charset="-127"/>
              </a:rPr>
              <a:t>Value</a:t>
            </a:r>
          </a:p>
        </p:txBody>
      </p:sp>
      <p:pic>
        <p:nvPicPr>
          <p:cNvPr id="200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20" y="2539851"/>
            <a:ext cx="7304188" cy="889298"/>
          </a:xfrm>
          <a:prstGeom prst="rect">
            <a:avLst/>
          </a:prstGeom>
        </p:spPr>
      </p:pic>
      <p:pic>
        <p:nvPicPr>
          <p:cNvPr id="202" name="Rectangle Rectangle" descr="Rectangle Rectangl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362920" y="3470349"/>
            <a:ext cx="7304188" cy="889299"/>
          </a:xfrm>
          <a:prstGeom prst="rect">
            <a:avLst/>
          </a:prstGeom>
        </p:spPr>
      </p:pic>
      <p:grpSp>
        <p:nvGrpSpPr>
          <p:cNvPr id="216" name="Group"/>
          <p:cNvGrpSpPr/>
          <p:nvPr/>
        </p:nvGrpSpPr>
        <p:grpSpPr>
          <a:xfrm>
            <a:off x="4019946" y="2476351"/>
            <a:ext cx="1113335" cy="5486698"/>
            <a:chOff x="-38100" y="-38099"/>
            <a:chExt cx="1113333" cy="5486697"/>
          </a:xfrm>
        </p:grpSpPr>
        <p:pic>
          <p:nvPicPr>
            <p:cNvPr id="204" name="Rectangle Rectangle" descr="Rectangle Rectangl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8101" y="-38100"/>
              <a:ext cx="1113335" cy="5486698"/>
            </a:xfrm>
            <a:prstGeom prst="rect">
              <a:avLst/>
            </a:prstGeom>
            <a:effectLst/>
          </p:spPr>
        </p:pic>
        <p:pic>
          <p:nvPicPr>
            <p:cNvPr id="206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876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208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1765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210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2654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212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3543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214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306" y="4432448"/>
              <a:ext cx="999828" cy="101601"/>
            </a:xfrm>
            <a:prstGeom prst="rect">
              <a:avLst/>
            </a:prstGeom>
            <a:effectLst/>
          </p:spPr>
        </p:pic>
      </p:grpSp>
      <p:grpSp>
        <p:nvGrpSpPr>
          <p:cNvPr id="229" name="Group"/>
          <p:cNvGrpSpPr/>
          <p:nvPr/>
        </p:nvGrpSpPr>
        <p:grpSpPr>
          <a:xfrm>
            <a:off x="8700734" y="2476351"/>
            <a:ext cx="1113334" cy="5486698"/>
            <a:chOff x="-38100" y="-38099"/>
            <a:chExt cx="1113333" cy="5486697"/>
          </a:xfrm>
        </p:grpSpPr>
        <p:pic>
          <p:nvPicPr>
            <p:cNvPr id="217" name="Rectangle Rectangle" descr="Rectangle Rectangl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8101" y="-38100"/>
              <a:ext cx="1113335" cy="5486698"/>
            </a:xfrm>
            <a:prstGeom prst="rect">
              <a:avLst/>
            </a:prstGeom>
            <a:effectLst/>
          </p:spPr>
        </p:pic>
        <p:pic>
          <p:nvPicPr>
            <p:cNvPr id="219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876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221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1765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223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2654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225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3543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227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306" y="4432448"/>
              <a:ext cx="999828" cy="101601"/>
            </a:xfrm>
            <a:prstGeom prst="rect">
              <a:avLst/>
            </a:prstGeom>
            <a:effectLst/>
          </p:spPr>
        </p:pic>
      </p:grpSp>
      <p:grpSp>
        <p:nvGrpSpPr>
          <p:cNvPr id="242" name="Group"/>
          <p:cNvGrpSpPr/>
          <p:nvPr/>
        </p:nvGrpSpPr>
        <p:grpSpPr>
          <a:xfrm>
            <a:off x="5190143" y="2476351"/>
            <a:ext cx="1113335" cy="5486698"/>
            <a:chOff x="-38100" y="-38099"/>
            <a:chExt cx="1113333" cy="5486697"/>
          </a:xfrm>
        </p:grpSpPr>
        <p:pic>
          <p:nvPicPr>
            <p:cNvPr id="230" name="Rectangle Rectangle" descr="Rectangle Rectangl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8101" y="-38100"/>
              <a:ext cx="1113335" cy="5486698"/>
            </a:xfrm>
            <a:prstGeom prst="rect">
              <a:avLst/>
            </a:prstGeom>
            <a:effectLst/>
          </p:spPr>
        </p:pic>
        <p:pic>
          <p:nvPicPr>
            <p:cNvPr id="232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876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234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1765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236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2654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238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3543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240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306" y="4432448"/>
              <a:ext cx="999828" cy="101601"/>
            </a:xfrm>
            <a:prstGeom prst="rect">
              <a:avLst/>
            </a:prstGeom>
            <a:effectLst/>
          </p:spPr>
        </p:pic>
      </p:grpSp>
      <p:grpSp>
        <p:nvGrpSpPr>
          <p:cNvPr id="255" name="Group"/>
          <p:cNvGrpSpPr/>
          <p:nvPr/>
        </p:nvGrpSpPr>
        <p:grpSpPr>
          <a:xfrm>
            <a:off x="6360340" y="2476351"/>
            <a:ext cx="1113335" cy="5486698"/>
            <a:chOff x="-38100" y="-38099"/>
            <a:chExt cx="1113333" cy="5486697"/>
          </a:xfrm>
        </p:grpSpPr>
        <p:pic>
          <p:nvPicPr>
            <p:cNvPr id="243" name="Rectangle Rectangle" descr="Rectangle Rectangl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8101" y="-38100"/>
              <a:ext cx="1113335" cy="5486698"/>
            </a:xfrm>
            <a:prstGeom prst="rect">
              <a:avLst/>
            </a:prstGeom>
            <a:effectLst/>
          </p:spPr>
        </p:pic>
        <p:pic>
          <p:nvPicPr>
            <p:cNvPr id="245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876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247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1765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249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2654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251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3543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253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306" y="4432448"/>
              <a:ext cx="999828" cy="101601"/>
            </a:xfrm>
            <a:prstGeom prst="rect">
              <a:avLst/>
            </a:prstGeom>
            <a:effectLst/>
          </p:spPr>
        </p:pic>
      </p:grpSp>
      <p:grpSp>
        <p:nvGrpSpPr>
          <p:cNvPr id="268" name="Group"/>
          <p:cNvGrpSpPr/>
          <p:nvPr/>
        </p:nvGrpSpPr>
        <p:grpSpPr>
          <a:xfrm>
            <a:off x="7530537" y="2476351"/>
            <a:ext cx="1113334" cy="5486698"/>
            <a:chOff x="-38100" y="-38099"/>
            <a:chExt cx="1113333" cy="5486697"/>
          </a:xfrm>
        </p:grpSpPr>
        <p:pic>
          <p:nvPicPr>
            <p:cNvPr id="256" name="Rectangle Rectangle" descr="Rectangle Rectangl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8101" y="-38100"/>
              <a:ext cx="1113335" cy="5486698"/>
            </a:xfrm>
            <a:prstGeom prst="rect">
              <a:avLst/>
            </a:prstGeom>
            <a:effectLst/>
          </p:spPr>
        </p:pic>
        <p:pic>
          <p:nvPicPr>
            <p:cNvPr id="258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876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260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1765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262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2654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264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3" y="3543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266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306" y="4432448"/>
              <a:ext cx="999828" cy="101601"/>
            </a:xfrm>
            <a:prstGeom prst="rect">
              <a:avLst/>
            </a:prstGeom>
            <a:effectLst/>
          </p:spPr>
        </p:pic>
      </p:grpSp>
      <p:sp>
        <p:nvSpPr>
          <p:cNvPr id="269" name="Pandas Series"/>
          <p:cNvSpPr txBox="1"/>
          <p:nvPr/>
        </p:nvSpPr>
        <p:spPr>
          <a:xfrm>
            <a:off x="1275179" y="2514972"/>
            <a:ext cx="185307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>
                <a:solidFill>
                  <a:schemeClr val="accent5">
                    <a:lumOff val="-29866"/>
                  </a:schemeClr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rPr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Pandas Series</a:t>
            </a:r>
          </a:p>
        </p:txBody>
      </p:sp>
      <p:pic>
        <p:nvPicPr>
          <p:cNvPr id="270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20" y="4400847"/>
            <a:ext cx="7304188" cy="889299"/>
          </a:xfrm>
          <a:prstGeom prst="rect">
            <a:avLst/>
          </a:prstGeom>
        </p:spPr>
      </p:pic>
      <p:pic>
        <p:nvPicPr>
          <p:cNvPr id="272" name="Rectangle Rectangle" descr="Rectangle Rectangl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362920" y="5331345"/>
            <a:ext cx="7304188" cy="889299"/>
          </a:xfrm>
          <a:prstGeom prst="rect">
            <a:avLst/>
          </a:prstGeom>
        </p:spPr>
      </p:pic>
      <p:pic>
        <p:nvPicPr>
          <p:cNvPr id="274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20" y="6261844"/>
            <a:ext cx="7304188" cy="889298"/>
          </a:xfrm>
          <a:prstGeom prst="rect">
            <a:avLst/>
          </a:prstGeom>
        </p:spPr>
      </p:pic>
      <p:pic>
        <p:nvPicPr>
          <p:cNvPr id="276" name="Rectangle Rectangle" descr="Rectangle Rectangl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362920" y="7192342"/>
            <a:ext cx="7304188" cy="88929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Rectangle Rectangle" descr="Rectangle Rectangl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54846" y="1866751"/>
            <a:ext cx="6124323" cy="6264375"/>
          </a:xfrm>
          <a:prstGeom prst="rect">
            <a:avLst/>
          </a:prstGeom>
        </p:spPr>
      </p:pic>
      <p:sp>
        <p:nvSpPr>
          <p:cNvPr id="281" name="pandas-on-Spark DataFrame"/>
          <p:cNvSpPr txBox="1"/>
          <p:nvPr/>
        </p:nvSpPr>
        <p:spPr>
          <a:xfrm>
            <a:off x="3842443" y="1437451"/>
            <a:ext cx="380873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rPr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pandas-on-Spark DataFrame</a:t>
            </a:r>
          </a:p>
        </p:txBody>
      </p:sp>
      <p:sp>
        <p:nvSpPr>
          <p:cNvPr id="282" name="pandas-on-Spark Series"/>
          <p:cNvSpPr txBox="1"/>
          <p:nvPr/>
        </p:nvSpPr>
        <p:spPr>
          <a:xfrm>
            <a:off x="4002440" y="2029271"/>
            <a:ext cx="3236463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rPr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pandas-on-Spark Series</a:t>
            </a:r>
          </a:p>
        </p:txBody>
      </p:sp>
      <p:sp>
        <p:nvSpPr>
          <p:cNvPr id="283" name="Value"/>
          <p:cNvSpPr txBox="1"/>
          <p:nvPr/>
        </p:nvSpPr>
        <p:spPr>
          <a:xfrm>
            <a:off x="4209526" y="2702371"/>
            <a:ext cx="73417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rPr>
                <a:latin typeface="Nanum Brush Script" panose="03060600000000000000" pitchFamily="66" charset="-127"/>
                <a:ea typeface="Nanum Brush Script" panose="03060600000000000000" pitchFamily="66" charset="-127"/>
              </a:rPr>
              <a:t>Value</a:t>
            </a:r>
          </a:p>
        </p:txBody>
      </p:sp>
      <p:pic>
        <p:nvPicPr>
          <p:cNvPr id="284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989189" y="2539851"/>
            <a:ext cx="1174850" cy="2611091"/>
          </a:xfrm>
          <a:prstGeom prst="rect">
            <a:avLst/>
          </a:prstGeom>
        </p:spPr>
      </p:pic>
      <p:grpSp>
        <p:nvGrpSpPr>
          <p:cNvPr id="298" name="Group"/>
          <p:cNvGrpSpPr/>
          <p:nvPr/>
        </p:nvGrpSpPr>
        <p:grpSpPr>
          <a:xfrm>
            <a:off x="4019946" y="2476351"/>
            <a:ext cx="1113335" cy="5486698"/>
            <a:chOff x="-38100" y="-38099"/>
            <a:chExt cx="1113333" cy="5486697"/>
          </a:xfrm>
        </p:grpSpPr>
        <p:pic>
          <p:nvPicPr>
            <p:cNvPr id="286" name="Rectangle Rectangle" descr="Rectangle Rectangle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8101" y="-38100"/>
              <a:ext cx="1113335" cy="5486698"/>
            </a:xfrm>
            <a:prstGeom prst="rect">
              <a:avLst/>
            </a:prstGeom>
            <a:effectLst/>
          </p:spPr>
        </p:pic>
        <p:pic>
          <p:nvPicPr>
            <p:cNvPr id="288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876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290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1765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292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2654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294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3543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296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06" y="4432448"/>
              <a:ext cx="999828" cy="101601"/>
            </a:xfrm>
            <a:prstGeom prst="rect">
              <a:avLst/>
            </a:prstGeom>
            <a:effectLst/>
          </p:spPr>
        </p:pic>
      </p:grpSp>
      <p:grpSp>
        <p:nvGrpSpPr>
          <p:cNvPr id="311" name="Group"/>
          <p:cNvGrpSpPr/>
          <p:nvPr/>
        </p:nvGrpSpPr>
        <p:grpSpPr>
          <a:xfrm>
            <a:off x="8700734" y="2476351"/>
            <a:ext cx="1113334" cy="5486698"/>
            <a:chOff x="-38100" y="-38099"/>
            <a:chExt cx="1113333" cy="5486697"/>
          </a:xfrm>
        </p:grpSpPr>
        <p:pic>
          <p:nvPicPr>
            <p:cNvPr id="299" name="Rectangle Rectangle" descr="Rectangle Rectangle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8101" y="-38100"/>
              <a:ext cx="1113335" cy="5486698"/>
            </a:xfrm>
            <a:prstGeom prst="rect">
              <a:avLst/>
            </a:prstGeom>
            <a:effectLst/>
          </p:spPr>
        </p:pic>
        <p:pic>
          <p:nvPicPr>
            <p:cNvPr id="301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876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303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1765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305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2654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307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3543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309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06" y="4432448"/>
              <a:ext cx="999828" cy="101601"/>
            </a:xfrm>
            <a:prstGeom prst="rect">
              <a:avLst/>
            </a:prstGeom>
            <a:effectLst/>
          </p:spPr>
        </p:pic>
      </p:grpSp>
      <p:grpSp>
        <p:nvGrpSpPr>
          <p:cNvPr id="324" name="Group"/>
          <p:cNvGrpSpPr/>
          <p:nvPr/>
        </p:nvGrpSpPr>
        <p:grpSpPr>
          <a:xfrm>
            <a:off x="5190143" y="2476351"/>
            <a:ext cx="1113335" cy="5486698"/>
            <a:chOff x="-38100" y="-38099"/>
            <a:chExt cx="1113333" cy="5486697"/>
          </a:xfrm>
        </p:grpSpPr>
        <p:pic>
          <p:nvPicPr>
            <p:cNvPr id="312" name="Rectangle Rectangle" descr="Rectangle Rectangle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8101" y="-38100"/>
              <a:ext cx="1113335" cy="5486698"/>
            </a:xfrm>
            <a:prstGeom prst="rect">
              <a:avLst/>
            </a:prstGeom>
            <a:effectLst/>
          </p:spPr>
        </p:pic>
        <p:pic>
          <p:nvPicPr>
            <p:cNvPr id="314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876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316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1765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318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2654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320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3543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322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06" y="4432448"/>
              <a:ext cx="999828" cy="101601"/>
            </a:xfrm>
            <a:prstGeom prst="rect">
              <a:avLst/>
            </a:prstGeom>
            <a:effectLst/>
          </p:spPr>
        </p:pic>
      </p:grpSp>
      <p:grpSp>
        <p:nvGrpSpPr>
          <p:cNvPr id="337" name="Group"/>
          <p:cNvGrpSpPr/>
          <p:nvPr/>
        </p:nvGrpSpPr>
        <p:grpSpPr>
          <a:xfrm>
            <a:off x="6360340" y="2476351"/>
            <a:ext cx="1113335" cy="5486698"/>
            <a:chOff x="-38100" y="-38099"/>
            <a:chExt cx="1113333" cy="5486697"/>
          </a:xfrm>
        </p:grpSpPr>
        <p:pic>
          <p:nvPicPr>
            <p:cNvPr id="325" name="Rectangle Rectangle" descr="Rectangle Rectangle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8101" y="-38100"/>
              <a:ext cx="1113335" cy="5486698"/>
            </a:xfrm>
            <a:prstGeom prst="rect">
              <a:avLst/>
            </a:prstGeom>
            <a:effectLst/>
          </p:spPr>
        </p:pic>
        <p:pic>
          <p:nvPicPr>
            <p:cNvPr id="327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876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329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1765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331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2654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333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3543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335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06" y="4432448"/>
              <a:ext cx="999828" cy="101601"/>
            </a:xfrm>
            <a:prstGeom prst="rect">
              <a:avLst/>
            </a:prstGeom>
            <a:effectLst/>
          </p:spPr>
        </p:pic>
      </p:grpSp>
      <p:grpSp>
        <p:nvGrpSpPr>
          <p:cNvPr id="350" name="Group"/>
          <p:cNvGrpSpPr/>
          <p:nvPr/>
        </p:nvGrpSpPr>
        <p:grpSpPr>
          <a:xfrm>
            <a:off x="7530537" y="2476351"/>
            <a:ext cx="1113334" cy="5486698"/>
            <a:chOff x="-38100" y="-38099"/>
            <a:chExt cx="1113333" cy="5486697"/>
          </a:xfrm>
        </p:grpSpPr>
        <p:pic>
          <p:nvPicPr>
            <p:cNvPr id="338" name="Rectangle Rectangle" descr="Rectangle Rectangle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8101" y="-38100"/>
              <a:ext cx="1113335" cy="5486698"/>
            </a:xfrm>
            <a:prstGeom prst="rect">
              <a:avLst/>
            </a:prstGeom>
            <a:effectLst/>
          </p:spPr>
        </p:pic>
        <p:pic>
          <p:nvPicPr>
            <p:cNvPr id="340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876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342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1765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344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2654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346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3543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348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06" y="4432448"/>
              <a:ext cx="999828" cy="101601"/>
            </a:xfrm>
            <a:prstGeom prst="rect">
              <a:avLst/>
            </a:prstGeom>
            <a:effectLst/>
          </p:spPr>
        </p:pic>
      </p:grpSp>
      <p:sp>
        <p:nvSpPr>
          <p:cNvPr id="351" name="Pandas Series"/>
          <p:cNvSpPr txBox="1"/>
          <p:nvPr/>
        </p:nvSpPr>
        <p:spPr>
          <a:xfrm>
            <a:off x="2074333" y="2553072"/>
            <a:ext cx="185307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>
                <a:solidFill>
                  <a:schemeClr val="accent5">
                    <a:lumOff val="-29866"/>
                  </a:schemeClr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rPr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Pandas Series</a:t>
            </a:r>
          </a:p>
        </p:txBody>
      </p:sp>
      <p:pic>
        <p:nvPicPr>
          <p:cNvPr id="352" name="Rectangle Rectangle" descr="Rectangle Rectangl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989189" y="5242941"/>
            <a:ext cx="1174850" cy="2776539"/>
          </a:xfrm>
          <a:prstGeom prst="rect">
            <a:avLst/>
          </a:prstGeom>
        </p:spPr>
      </p:pic>
      <p:pic>
        <p:nvPicPr>
          <p:cNvPr id="354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171556" y="2525600"/>
            <a:ext cx="1174850" cy="2611092"/>
          </a:xfrm>
          <a:prstGeom prst="rect">
            <a:avLst/>
          </a:prstGeom>
        </p:spPr>
      </p:pic>
      <p:pic>
        <p:nvPicPr>
          <p:cNvPr id="356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29582" y="2546976"/>
            <a:ext cx="1174850" cy="2611091"/>
          </a:xfrm>
          <a:prstGeom prst="rect">
            <a:avLst/>
          </a:prstGeom>
        </p:spPr>
      </p:pic>
      <p:pic>
        <p:nvPicPr>
          <p:cNvPr id="358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511950" y="2532726"/>
            <a:ext cx="1174850" cy="2611091"/>
          </a:xfrm>
          <a:prstGeom prst="rect">
            <a:avLst/>
          </a:prstGeom>
        </p:spPr>
      </p:pic>
      <p:pic>
        <p:nvPicPr>
          <p:cNvPr id="360" name="Rectangle Rectangle" descr="Rectangle Rectangl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738834" y="2393627"/>
            <a:ext cx="1174850" cy="2776539"/>
          </a:xfrm>
          <a:prstGeom prst="rect">
            <a:avLst/>
          </a:prstGeom>
        </p:spPr>
      </p:pic>
      <p:pic>
        <p:nvPicPr>
          <p:cNvPr id="362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171556" y="5256100"/>
            <a:ext cx="1174850" cy="2611092"/>
          </a:xfrm>
          <a:prstGeom prst="rect">
            <a:avLst/>
          </a:prstGeom>
        </p:spPr>
      </p:pic>
      <p:pic>
        <p:nvPicPr>
          <p:cNvPr id="364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29582" y="5277476"/>
            <a:ext cx="1174850" cy="2611091"/>
          </a:xfrm>
          <a:prstGeom prst="rect">
            <a:avLst/>
          </a:prstGeom>
        </p:spPr>
      </p:pic>
      <p:pic>
        <p:nvPicPr>
          <p:cNvPr id="366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511950" y="5263226"/>
            <a:ext cx="1174850" cy="2611091"/>
          </a:xfrm>
          <a:prstGeom prst="rect">
            <a:avLst/>
          </a:prstGeom>
        </p:spPr>
      </p:pic>
      <p:pic>
        <p:nvPicPr>
          <p:cNvPr id="368" name="Rectangle Rectangle" descr="Rectangle Rectangl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738834" y="5251127"/>
            <a:ext cx="1174850" cy="27765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Rectangle Rectangle" descr="Rectangle Rectangl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54846" y="1866751"/>
            <a:ext cx="6124323" cy="6264375"/>
          </a:xfrm>
          <a:prstGeom prst="rect">
            <a:avLst/>
          </a:prstGeom>
        </p:spPr>
      </p:pic>
      <p:sp>
        <p:nvSpPr>
          <p:cNvPr id="373" name="pandas-on-Spark DataFrame"/>
          <p:cNvSpPr txBox="1"/>
          <p:nvPr/>
        </p:nvSpPr>
        <p:spPr>
          <a:xfrm>
            <a:off x="3842443" y="1406971"/>
            <a:ext cx="380873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rPr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pandas-on-Spark DataFrame</a:t>
            </a:r>
          </a:p>
        </p:txBody>
      </p:sp>
      <p:sp>
        <p:nvSpPr>
          <p:cNvPr id="374" name="pandas-on-Spark Series"/>
          <p:cNvSpPr txBox="1"/>
          <p:nvPr/>
        </p:nvSpPr>
        <p:spPr>
          <a:xfrm>
            <a:off x="3997842" y="2017990"/>
            <a:ext cx="3236463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rPr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pandas-on-Spark Series</a:t>
            </a:r>
          </a:p>
        </p:txBody>
      </p:sp>
      <p:sp>
        <p:nvSpPr>
          <p:cNvPr id="375" name="Value"/>
          <p:cNvSpPr txBox="1"/>
          <p:nvPr/>
        </p:nvSpPr>
        <p:spPr>
          <a:xfrm>
            <a:off x="4209526" y="2702371"/>
            <a:ext cx="73417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rPr>
                <a:latin typeface="Nanum Brush Script" panose="03060600000000000000" pitchFamily="66" charset="-127"/>
                <a:ea typeface="Nanum Brush Script" panose="03060600000000000000" pitchFamily="66" charset="-127"/>
              </a:rPr>
              <a:t>Value</a:t>
            </a:r>
          </a:p>
        </p:txBody>
      </p:sp>
      <p:pic>
        <p:nvPicPr>
          <p:cNvPr id="376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989189" y="2539851"/>
            <a:ext cx="1174850" cy="889298"/>
          </a:xfrm>
          <a:prstGeom prst="rect">
            <a:avLst/>
          </a:prstGeom>
        </p:spPr>
      </p:pic>
      <p:grpSp>
        <p:nvGrpSpPr>
          <p:cNvPr id="390" name="Group"/>
          <p:cNvGrpSpPr/>
          <p:nvPr/>
        </p:nvGrpSpPr>
        <p:grpSpPr>
          <a:xfrm>
            <a:off x="4019946" y="2476351"/>
            <a:ext cx="1113335" cy="5486698"/>
            <a:chOff x="-38100" y="-38099"/>
            <a:chExt cx="1113333" cy="5486697"/>
          </a:xfrm>
        </p:grpSpPr>
        <p:pic>
          <p:nvPicPr>
            <p:cNvPr id="378" name="Rectangle Rectangle" descr="Rectangle Rectangle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8101" y="-38100"/>
              <a:ext cx="1113335" cy="5486698"/>
            </a:xfrm>
            <a:prstGeom prst="rect">
              <a:avLst/>
            </a:prstGeom>
            <a:effectLst/>
          </p:spPr>
        </p:pic>
        <p:pic>
          <p:nvPicPr>
            <p:cNvPr id="380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876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382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1765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384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2654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386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3543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388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06" y="4432448"/>
              <a:ext cx="999828" cy="101601"/>
            </a:xfrm>
            <a:prstGeom prst="rect">
              <a:avLst/>
            </a:prstGeom>
            <a:effectLst/>
          </p:spPr>
        </p:pic>
      </p:grpSp>
      <p:grpSp>
        <p:nvGrpSpPr>
          <p:cNvPr id="403" name="Group"/>
          <p:cNvGrpSpPr/>
          <p:nvPr/>
        </p:nvGrpSpPr>
        <p:grpSpPr>
          <a:xfrm>
            <a:off x="8700734" y="2476351"/>
            <a:ext cx="1113334" cy="5486698"/>
            <a:chOff x="-38100" y="-38099"/>
            <a:chExt cx="1113333" cy="5486697"/>
          </a:xfrm>
        </p:grpSpPr>
        <p:pic>
          <p:nvPicPr>
            <p:cNvPr id="391" name="Rectangle Rectangle" descr="Rectangle Rectangle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8101" y="-38100"/>
              <a:ext cx="1113335" cy="5486698"/>
            </a:xfrm>
            <a:prstGeom prst="rect">
              <a:avLst/>
            </a:prstGeom>
            <a:effectLst/>
          </p:spPr>
        </p:pic>
        <p:pic>
          <p:nvPicPr>
            <p:cNvPr id="393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876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395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1765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397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2654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399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3543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401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06" y="4432448"/>
              <a:ext cx="999828" cy="101601"/>
            </a:xfrm>
            <a:prstGeom prst="rect">
              <a:avLst/>
            </a:prstGeom>
            <a:effectLst/>
          </p:spPr>
        </p:pic>
      </p:grpSp>
      <p:grpSp>
        <p:nvGrpSpPr>
          <p:cNvPr id="416" name="Group"/>
          <p:cNvGrpSpPr/>
          <p:nvPr/>
        </p:nvGrpSpPr>
        <p:grpSpPr>
          <a:xfrm>
            <a:off x="5190143" y="2476351"/>
            <a:ext cx="1113335" cy="5486698"/>
            <a:chOff x="-38100" y="-38099"/>
            <a:chExt cx="1113333" cy="5486697"/>
          </a:xfrm>
        </p:grpSpPr>
        <p:pic>
          <p:nvPicPr>
            <p:cNvPr id="404" name="Rectangle Rectangle" descr="Rectangle Rectangle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8101" y="-38100"/>
              <a:ext cx="1113335" cy="5486698"/>
            </a:xfrm>
            <a:prstGeom prst="rect">
              <a:avLst/>
            </a:prstGeom>
            <a:effectLst/>
          </p:spPr>
        </p:pic>
        <p:pic>
          <p:nvPicPr>
            <p:cNvPr id="406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876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408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1765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410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2654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412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3543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414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06" y="4432448"/>
              <a:ext cx="999828" cy="101601"/>
            </a:xfrm>
            <a:prstGeom prst="rect">
              <a:avLst/>
            </a:prstGeom>
            <a:effectLst/>
          </p:spPr>
        </p:pic>
      </p:grpSp>
      <p:grpSp>
        <p:nvGrpSpPr>
          <p:cNvPr id="429" name="Group"/>
          <p:cNvGrpSpPr/>
          <p:nvPr/>
        </p:nvGrpSpPr>
        <p:grpSpPr>
          <a:xfrm>
            <a:off x="6360340" y="2476351"/>
            <a:ext cx="1113335" cy="5486698"/>
            <a:chOff x="-38100" y="-38099"/>
            <a:chExt cx="1113333" cy="5486697"/>
          </a:xfrm>
        </p:grpSpPr>
        <p:pic>
          <p:nvPicPr>
            <p:cNvPr id="417" name="Rectangle Rectangle" descr="Rectangle Rectangle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8101" y="-38100"/>
              <a:ext cx="1113335" cy="5486698"/>
            </a:xfrm>
            <a:prstGeom prst="rect">
              <a:avLst/>
            </a:prstGeom>
            <a:effectLst/>
          </p:spPr>
        </p:pic>
        <p:pic>
          <p:nvPicPr>
            <p:cNvPr id="419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876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421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1765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423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2654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425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3543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427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06" y="4432448"/>
              <a:ext cx="999828" cy="101601"/>
            </a:xfrm>
            <a:prstGeom prst="rect">
              <a:avLst/>
            </a:prstGeom>
            <a:effectLst/>
          </p:spPr>
        </p:pic>
      </p:grpSp>
      <p:grpSp>
        <p:nvGrpSpPr>
          <p:cNvPr id="442" name="Group"/>
          <p:cNvGrpSpPr/>
          <p:nvPr/>
        </p:nvGrpSpPr>
        <p:grpSpPr>
          <a:xfrm>
            <a:off x="7530537" y="2476351"/>
            <a:ext cx="1113334" cy="5486698"/>
            <a:chOff x="-38100" y="-38099"/>
            <a:chExt cx="1113333" cy="5486697"/>
          </a:xfrm>
        </p:grpSpPr>
        <p:pic>
          <p:nvPicPr>
            <p:cNvPr id="430" name="Rectangle Rectangle" descr="Rectangle Rectangle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8101" y="-38100"/>
              <a:ext cx="1113335" cy="5486698"/>
            </a:xfrm>
            <a:prstGeom prst="rect">
              <a:avLst/>
            </a:prstGeom>
            <a:effectLst/>
          </p:spPr>
        </p:pic>
        <p:pic>
          <p:nvPicPr>
            <p:cNvPr id="432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876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434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1765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436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2654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438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53" y="3543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440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06" y="4432448"/>
              <a:ext cx="999828" cy="101601"/>
            </a:xfrm>
            <a:prstGeom prst="rect">
              <a:avLst/>
            </a:prstGeom>
            <a:effectLst/>
          </p:spPr>
        </p:pic>
      </p:grpSp>
      <p:sp>
        <p:nvSpPr>
          <p:cNvPr id="443" name="Scalar value"/>
          <p:cNvSpPr txBox="1"/>
          <p:nvPr/>
        </p:nvSpPr>
        <p:spPr>
          <a:xfrm>
            <a:off x="2202572" y="2553072"/>
            <a:ext cx="159659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>
                <a:solidFill>
                  <a:schemeClr val="accent5">
                    <a:lumOff val="-29866"/>
                  </a:schemeClr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rPr>
                <a:latin typeface="Nanum Brush Script" panose="03060600000000000000" pitchFamily="66" charset="-127"/>
                <a:ea typeface="Nanum Brush Script" panose="03060600000000000000" pitchFamily="66" charset="-127"/>
              </a:rPr>
              <a:t>Scalar value</a:t>
            </a:r>
          </a:p>
        </p:txBody>
      </p:sp>
      <p:pic>
        <p:nvPicPr>
          <p:cNvPr id="444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989189" y="3483049"/>
            <a:ext cx="1174850" cy="889299"/>
          </a:xfrm>
          <a:prstGeom prst="rect">
            <a:avLst/>
          </a:prstGeom>
        </p:spPr>
      </p:pic>
      <p:pic>
        <p:nvPicPr>
          <p:cNvPr id="446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989189" y="4353411"/>
            <a:ext cx="1174850" cy="889298"/>
          </a:xfrm>
          <a:prstGeom prst="rect">
            <a:avLst/>
          </a:prstGeom>
        </p:spPr>
      </p:pic>
      <p:pic>
        <p:nvPicPr>
          <p:cNvPr id="448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989189" y="5206851"/>
            <a:ext cx="1174850" cy="889298"/>
          </a:xfrm>
          <a:prstGeom prst="rect">
            <a:avLst/>
          </a:prstGeom>
        </p:spPr>
      </p:pic>
      <p:pic>
        <p:nvPicPr>
          <p:cNvPr id="450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989189" y="6090771"/>
            <a:ext cx="1174850" cy="889298"/>
          </a:xfrm>
          <a:prstGeom prst="rect">
            <a:avLst/>
          </a:prstGeom>
        </p:spPr>
      </p:pic>
      <p:pic>
        <p:nvPicPr>
          <p:cNvPr id="452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14589" y="7015331"/>
            <a:ext cx="1174850" cy="889299"/>
          </a:xfrm>
          <a:prstGeom prst="rect">
            <a:avLst/>
          </a:prstGeom>
        </p:spPr>
      </p:pic>
      <p:pic>
        <p:nvPicPr>
          <p:cNvPr id="454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181114" y="2537311"/>
            <a:ext cx="1174850" cy="889298"/>
          </a:xfrm>
          <a:prstGeom prst="rect">
            <a:avLst/>
          </a:prstGeom>
        </p:spPr>
      </p:pic>
      <p:pic>
        <p:nvPicPr>
          <p:cNvPr id="456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181114" y="3480509"/>
            <a:ext cx="1174850" cy="889298"/>
          </a:xfrm>
          <a:prstGeom prst="rect">
            <a:avLst/>
          </a:prstGeom>
        </p:spPr>
      </p:pic>
      <p:pic>
        <p:nvPicPr>
          <p:cNvPr id="458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181114" y="4350870"/>
            <a:ext cx="1174850" cy="889299"/>
          </a:xfrm>
          <a:prstGeom prst="rect">
            <a:avLst/>
          </a:prstGeom>
        </p:spPr>
      </p:pic>
      <p:pic>
        <p:nvPicPr>
          <p:cNvPr id="460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181114" y="5204311"/>
            <a:ext cx="1174850" cy="889298"/>
          </a:xfrm>
          <a:prstGeom prst="rect">
            <a:avLst/>
          </a:prstGeom>
        </p:spPr>
      </p:pic>
      <p:pic>
        <p:nvPicPr>
          <p:cNvPr id="462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181114" y="6088231"/>
            <a:ext cx="1174850" cy="889298"/>
          </a:xfrm>
          <a:prstGeom prst="rect">
            <a:avLst/>
          </a:prstGeom>
        </p:spPr>
      </p:pic>
      <p:pic>
        <p:nvPicPr>
          <p:cNvPr id="464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206514" y="7012791"/>
            <a:ext cx="1174850" cy="889298"/>
          </a:xfrm>
          <a:prstGeom prst="rect">
            <a:avLst/>
          </a:prstGeom>
        </p:spPr>
      </p:pic>
      <p:pic>
        <p:nvPicPr>
          <p:cNvPr id="466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77202" y="2537311"/>
            <a:ext cx="1174850" cy="889298"/>
          </a:xfrm>
          <a:prstGeom prst="rect">
            <a:avLst/>
          </a:prstGeom>
        </p:spPr>
      </p:pic>
      <p:pic>
        <p:nvPicPr>
          <p:cNvPr id="468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77202" y="3480509"/>
            <a:ext cx="1174850" cy="889298"/>
          </a:xfrm>
          <a:prstGeom prst="rect">
            <a:avLst/>
          </a:prstGeom>
        </p:spPr>
      </p:pic>
      <p:pic>
        <p:nvPicPr>
          <p:cNvPr id="470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77202" y="4350870"/>
            <a:ext cx="1174850" cy="889299"/>
          </a:xfrm>
          <a:prstGeom prst="rect">
            <a:avLst/>
          </a:prstGeom>
        </p:spPr>
      </p:pic>
      <p:pic>
        <p:nvPicPr>
          <p:cNvPr id="472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77202" y="5204311"/>
            <a:ext cx="1174850" cy="889298"/>
          </a:xfrm>
          <a:prstGeom prst="rect">
            <a:avLst/>
          </a:prstGeom>
        </p:spPr>
      </p:pic>
      <p:pic>
        <p:nvPicPr>
          <p:cNvPr id="474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77202" y="6088231"/>
            <a:ext cx="1174850" cy="889298"/>
          </a:xfrm>
          <a:prstGeom prst="rect">
            <a:avLst/>
          </a:prstGeom>
        </p:spPr>
      </p:pic>
      <p:pic>
        <p:nvPicPr>
          <p:cNvPr id="476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2602" y="7012791"/>
            <a:ext cx="1174850" cy="889298"/>
          </a:xfrm>
          <a:prstGeom prst="rect">
            <a:avLst/>
          </a:prstGeom>
        </p:spPr>
      </p:pic>
      <p:pic>
        <p:nvPicPr>
          <p:cNvPr id="478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487079" y="2537311"/>
            <a:ext cx="1174850" cy="889298"/>
          </a:xfrm>
          <a:prstGeom prst="rect">
            <a:avLst/>
          </a:prstGeom>
        </p:spPr>
      </p:pic>
      <p:pic>
        <p:nvPicPr>
          <p:cNvPr id="480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487079" y="3480509"/>
            <a:ext cx="1174850" cy="889298"/>
          </a:xfrm>
          <a:prstGeom prst="rect">
            <a:avLst/>
          </a:prstGeom>
        </p:spPr>
      </p:pic>
      <p:pic>
        <p:nvPicPr>
          <p:cNvPr id="482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487079" y="4350870"/>
            <a:ext cx="1174850" cy="889299"/>
          </a:xfrm>
          <a:prstGeom prst="rect">
            <a:avLst/>
          </a:prstGeom>
        </p:spPr>
      </p:pic>
      <p:pic>
        <p:nvPicPr>
          <p:cNvPr id="484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487079" y="5204311"/>
            <a:ext cx="1174850" cy="889298"/>
          </a:xfrm>
          <a:prstGeom prst="rect">
            <a:avLst/>
          </a:prstGeom>
        </p:spPr>
      </p:pic>
      <p:pic>
        <p:nvPicPr>
          <p:cNvPr id="486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487079" y="6088231"/>
            <a:ext cx="1174850" cy="889298"/>
          </a:xfrm>
          <a:prstGeom prst="rect">
            <a:avLst/>
          </a:prstGeom>
        </p:spPr>
      </p:pic>
      <p:pic>
        <p:nvPicPr>
          <p:cNvPr id="488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512479" y="7012791"/>
            <a:ext cx="1174850" cy="889298"/>
          </a:xfrm>
          <a:prstGeom prst="rect">
            <a:avLst/>
          </a:prstGeom>
        </p:spPr>
      </p:pic>
      <p:pic>
        <p:nvPicPr>
          <p:cNvPr id="490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672302" y="2537311"/>
            <a:ext cx="1174850" cy="889298"/>
          </a:xfrm>
          <a:prstGeom prst="rect">
            <a:avLst/>
          </a:prstGeom>
        </p:spPr>
      </p:pic>
      <p:pic>
        <p:nvPicPr>
          <p:cNvPr id="492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672302" y="3480509"/>
            <a:ext cx="1174850" cy="889298"/>
          </a:xfrm>
          <a:prstGeom prst="rect">
            <a:avLst/>
          </a:prstGeom>
        </p:spPr>
      </p:pic>
      <p:pic>
        <p:nvPicPr>
          <p:cNvPr id="494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672302" y="4350870"/>
            <a:ext cx="1174850" cy="889299"/>
          </a:xfrm>
          <a:prstGeom prst="rect">
            <a:avLst/>
          </a:prstGeom>
        </p:spPr>
      </p:pic>
      <p:pic>
        <p:nvPicPr>
          <p:cNvPr id="496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672302" y="5204311"/>
            <a:ext cx="1174850" cy="889298"/>
          </a:xfrm>
          <a:prstGeom prst="rect">
            <a:avLst/>
          </a:prstGeom>
        </p:spPr>
      </p:pic>
      <p:pic>
        <p:nvPicPr>
          <p:cNvPr id="498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672302" y="6088231"/>
            <a:ext cx="1174850" cy="889298"/>
          </a:xfrm>
          <a:prstGeom prst="rect">
            <a:avLst/>
          </a:prstGeom>
        </p:spPr>
      </p:pic>
      <p:pic>
        <p:nvPicPr>
          <p:cNvPr id="500" name="Rectangle Rectangle" descr="Rectangle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697702" y="7012791"/>
            <a:ext cx="1174850" cy="88929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andas-on-Spark Series"/>
          <p:cNvSpPr txBox="1"/>
          <p:nvPr/>
        </p:nvSpPr>
        <p:spPr>
          <a:xfrm>
            <a:off x="3263182" y="1930772"/>
            <a:ext cx="3236463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rPr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pandas-on-Spark Series</a:t>
            </a:r>
          </a:p>
        </p:txBody>
      </p:sp>
      <p:sp>
        <p:nvSpPr>
          <p:cNvPr id="504" name="Value"/>
          <p:cNvSpPr txBox="1"/>
          <p:nvPr/>
        </p:nvSpPr>
        <p:spPr>
          <a:xfrm>
            <a:off x="4209526" y="2702371"/>
            <a:ext cx="73417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rPr>
                <a:latin typeface="Nanum Brush Script" panose="03060600000000000000" pitchFamily="66" charset="-127"/>
                <a:ea typeface="Nanum Brush Script" panose="03060600000000000000" pitchFamily="66" charset="-127"/>
              </a:rPr>
              <a:t>Value</a:t>
            </a:r>
          </a:p>
        </p:txBody>
      </p:sp>
      <p:pic>
        <p:nvPicPr>
          <p:cNvPr id="505" name="Rectangle Rectangle" descr="Rectangle Rectangl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989189" y="2539851"/>
            <a:ext cx="1174850" cy="2611091"/>
          </a:xfrm>
          <a:prstGeom prst="rect">
            <a:avLst/>
          </a:prstGeom>
        </p:spPr>
      </p:pic>
      <p:grpSp>
        <p:nvGrpSpPr>
          <p:cNvPr id="519" name="Group"/>
          <p:cNvGrpSpPr/>
          <p:nvPr/>
        </p:nvGrpSpPr>
        <p:grpSpPr>
          <a:xfrm>
            <a:off x="4019946" y="2476351"/>
            <a:ext cx="1113335" cy="5486698"/>
            <a:chOff x="-38100" y="-38099"/>
            <a:chExt cx="1113333" cy="5486697"/>
          </a:xfrm>
        </p:grpSpPr>
        <p:pic>
          <p:nvPicPr>
            <p:cNvPr id="507" name="Rectangle Rectangle" descr="Rectangle Rectangle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8101" y="-38100"/>
              <a:ext cx="1113335" cy="5486698"/>
            </a:xfrm>
            <a:prstGeom prst="rect">
              <a:avLst/>
            </a:prstGeom>
            <a:effectLst/>
          </p:spPr>
        </p:pic>
        <p:pic>
          <p:nvPicPr>
            <p:cNvPr id="509" name="Line Line" descr="Line Line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53" y="876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511" name="Line Line" descr="Line Line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53" y="1765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513" name="Line Line" descr="Line Line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53" y="2654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515" name="Line Line" descr="Line Line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53" y="3543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517" name="Line Line" descr="Line Line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06" y="4432448"/>
              <a:ext cx="999828" cy="101601"/>
            </a:xfrm>
            <a:prstGeom prst="rect">
              <a:avLst/>
            </a:prstGeom>
            <a:effectLst/>
          </p:spPr>
        </p:pic>
      </p:grpSp>
      <p:sp>
        <p:nvSpPr>
          <p:cNvPr id="520" name="Pandas Series"/>
          <p:cNvSpPr txBox="1"/>
          <p:nvPr/>
        </p:nvSpPr>
        <p:spPr>
          <a:xfrm>
            <a:off x="2061633" y="2553072"/>
            <a:ext cx="185307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>
                <a:solidFill>
                  <a:schemeClr val="accent5">
                    <a:lumOff val="-29866"/>
                  </a:schemeClr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rPr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Pandas Series</a:t>
            </a:r>
          </a:p>
        </p:txBody>
      </p:sp>
      <p:pic>
        <p:nvPicPr>
          <p:cNvPr id="521" name="Rectangle Rectangle" descr="Rectangle Rectangl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989189" y="5242941"/>
            <a:ext cx="1174850" cy="27765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andas-on-Spark Series"/>
          <p:cNvSpPr txBox="1"/>
          <p:nvPr/>
        </p:nvSpPr>
        <p:spPr>
          <a:xfrm>
            <a:off x="3263182" y="1930772"/>
            <a:ext cx="3236463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rPr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pandas-on-Spark Series</a:t>
            </a:r>
          </a:p>
        </p:txBody>
      </p:sp>
      <p:sp>
        <p:nvSpPr>
          <p:cNvPr id="525" name="Value"/>
          <p:cNvSpPr txBox="1"/>
          <p:nvPr/>
        </p:nvSpPr>
        <p:spPr>
          <a:xfrm>
            <a:off x="4209526" y="2702371"/>
            <a:ext cx="73417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rPr>
                <a:latin typeface="Nanum Brush Script" panose="03060600000000000000" pitchFamily="66" charset="-127"/>
                <a:ea typeface="Nanum Brush Script" panose="03060600000000000000" pitchFamily="66" charset="-127"/>
              </a:rPr>
              <a:t>Value</a:t>
            </a:r>
          </a:p>
        </p:txBody>
      </p:sp>
      <p:grpSp>
        <p:nvGrpSpPr>
          <p:cNvPr id="538" name="Group"/>
          <p:cNvGrpSpPr/>
          <p:nvPr/>
        </p:nvGrpSpPr>
        <p:grpSpPr>
          <a:xfrm>
            <a:off x="4019946" y="2476351"/>
            <a:ext cx="1113335" cy="5486698"/>
            <a:chOff x="-38100" y="-38099"/>
            <a:chExt cx="1113333" cy="5486697"/>
          </a:xfrm>
        </p:grpSpPr>
        <p:pic>
          <p:nvPicPr>
            <p:cNvPr id="526" name="Rectangle Rectangle" descr="Rectangle Rectangl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8101" y="-38100"/>
              <a:ext cx="1113335" cy="5486698"/>
            </a:xfrm>
            <a:prstGeom prst="rect">
              <a:avLst/>
            </a:prstGeom>
            <a:effectLst/>
          </p:spPr>
        </p:pic>
        <p:pic>
          <p:nvPicPr>
            <p:cNvPr id="528" name="Line Line" descr="Line Line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53" y="876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530" name="Line Line" descr="Line Line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53" y="1765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532" name="Line Line" descr="Line Line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53" y="2654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534" name="Line Line" descr="Line Line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53" y="3543448"/>
              <a:ext cx="999828" cy="101601"/>
            </a:xfrm>
            <a:prstGeom prst="rect">
              <a:avLst/>
            </a:prstGeom>
            <a:effectLst/>
          </p:spPr>
        </p:pic>
        <p:pic>
          <p:nvPicPr>
            <p:cNvPr id="536" name="Line Line" descr="Line Line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6" y="4432448"/>
              <a:ext cx="999828" cy="101601"/>
            </a:xfrm>
            <a:prstGeom prst="rect">
              <a:avLst/>
            </a:prstGeom>
            <a:effectLst/>
          </p:spPr>
        </p:pic>
      </p:grpSp>
      <p:pic>
        <p:nvPicPr>
          <p:cNvPr id="539" name="Rectangle Rectangle" descr="Rectangle Rectangl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989189" y="2539851"/>
            <a:ext cx="1174850" cy="889298"/>
          </a:xfrm>
          <a:prstGeom prst="rect">
            <a:avLst/>
          </a:prstGeom>
        </p:spPr>
      </p:pic>
      <p:sp>
        <p:nvSpPr>
          <p:cNvPr id="541" name="Scalar value"/>
          <p:cNvSpPr txBox="1"/>
          <p:nvPr/>
        </p:nvSpPr>
        <p:spPr>
          <a:xfrm>
            <a:off x="2202572" y="2553072"/>
            <a:ext cx="159659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>
                <a:solidFill>
                  <a:schemeClr val="accent5">
                    <a:lumOff val="-29866"/>
                  </a:schemeClr>
                </a:solidFill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r>
              <a:rPr>
                <a:latin typeface="Nanum Brush Script" panose="03060600000000000000" pitchFamily="66" charset="-127"/>
                <a:ea typeface="Nanum Brush Script" panose="03060600000000000000" pitchFamily="66" charset="-127"/>
              </a:rPr>
              <a:t>Scalar value</a:t>
            </a:r>
          </a:p>
        </p:txBody>
      </p:sp>
      <p:pic>
        <p:nvPicPr>
          <p:cNvPr id="542" name="Rectangle Rectangle" descr="Rectangle Rectangl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989189" y="3483049"/>
            <a:ext cx="1174850" cy="889299"/>
          </a:xfrm>
          <a:prstGeom prst="rect">
            <a:avLst/>
          </a:prstGeom>
        </p:spPr>
      </p:pic>
      <p:pic>
        <p:nvPicPr>
          <p:cNvPr id="544" name="Rectangle Rectangle" descr="Rectangle Rectangl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989189" y="4353411"/>
            <a:ext cx="1174850" cy="889298"/>
          </a:xfrm>
          <a:prstGeom prst="rect">
            <a:avLst/>
          </a:prstGeom>
        </p:spPr>
      </p:pic>
      <p:pic>
        <p:nvPicPr>
          <p:cNvPr id="546" name="Rectangle Rectangle" descr="Rectangle Rectangl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989189" y="5206851"/>
            <a:ext cx="1174850" cy="889298"/>
          </a:xfrm>
          <a:prstGeom prst="rect">
            <a:avLst/>
          </a:prstGeom>
        </p:spPr>
      </p:pic>
      <p:pic>
        <p:nvPicPr>
          <p:cNvPr id="548" name="Rectangle Rectangle" descr="Rectangle Rectangl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989189" y="6090771"/>
            <a:ext cx="1174850" cy="889298"/>
          </a:xfrm>
          <a:prstGeom prst="rect">
            <a:avLst/>
          </a:prstGeom>
        </p:spPr>
      </p:pic>
      <p:pic>
        <p:nvPicPr>
          <p:cNvPr id="550" name="Rectangle Rectangle" descr="Rectangle Rectangl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014589" y="7015331"/>
            <a:ext cx="1174850" cy="88929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PresentationFormat>ユーザー設定</PresentationFormat>
  <Paragraphs>22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Helvetica Light</vt:lpstr>
      <vt:lpstr>Helvetica Neue</vt:lpstr>
      <vt:lpstr>Helvetica Neue Light</vt:lpstr>
      <vt:lpstr>Helvetica Neue Medium</vt:lpstr>
      <vt:lpstr>Helvetica Neue Thin</vt:lpstr>
      <vt:lpstr>Nanum Brush Script</vt:lpstr>
      <vt:lpstr>White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modified xsi:type="dcterms:W3CDTF">2021-08-23T01:56:44Z</dcterms:modified>
</cp:coreProperties>
</file>