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383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25" autoAdjust="0"/>
  </p:normalViewPr>
  <p:slideViewPr>
    <p:cSldViewPr snapToGrid="0" snapToObjects="1">
      <p:cViewPr>
        <p:scale>
          <a:sx n="204" d="100"/>
          <a:sy n="204" d="100"/>
        </p:scale>
        <p:origin x="-80" y="1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8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9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3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2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3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3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58758" y="2160196"/>
            <a:ext cx="7059946" cy="2583520"/>
            <a:chOff x="958758" y="2160196"/>
            <a:chExt cx="7059946" cy="2583520"/>
          </a:xfrm>
        </p:grpSpPr>
        <p:sp>
          <p:nvSpPr>
            <p:cNvPr id="2" name="Rectangle 1"/>
            <p:cNvSpPr/>
            <p:nvPr/>
          </p:nvSpPr>
          <p:spPr>
            <a:xfrm>
              <a:off x="958758" y="2160196"/>
              <a:ext cx="7059946" cy="258352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228085" y="2548438"/>
              <a:ext cx="6521292" cy="1807036"/>
              <a:chOff x="1236594" y="2515669"/>
              <a:chExt cx="6521292" cy="1807036"/>
            </a:xfrm>
          </p:grpSpPr>
          <p:sp>
            <p:nvSpPr>
              <p:cNvPr id="51" name="Right Arrow 50"/>
              <p:cNvSpPr/>
              <p:nvPr/>
            </p:nvSpPr>
            <p:spPr>
              <a:xfrm>
                <a:off x="2499337" y="2927253"/>
                <a:ext cx="622302" cy="1004364"/>
              </a:xfrm>
              <a:prstGeom prst="rightArrow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5" name="Right Arrow 54"/>
              <p:cNvSpPr/>
              <p:nvPr/>
            </p:nvSpPr>
            <p:spPr>
              <a:xfrm>
                <a:off x="5667828" y="2898309"/>
                <a:ext cx="622302" cy="1004364"/>
              </a:xfrm>
              <a:prstGeom prst="rightArrow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6386286" y="2794787"/>
                <a:ext cx="1371600" cy="1211721"/>
                <a:chOff x="6386286" y="2794787"/>
                <a:chExt cx="1371600" cy="1211721"/>
              </a:xfrm>
              <a:noFill/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386286" y="2794787"/>
                  <a:ext cx="1371600" cy="308956"/>
                </a:xfrm>
                <a:prstGeom prst="roundRect">
                  <a:avLst/>
                </a:prstGeom>
                <a:grp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HDFS</a:t>
                  </a:r>
                  <a:endParaRPr lang="en-US" b="1" dirty="0"/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6386286" y="3242616"/>
                  <a:ext cx="1371600" cy="308956"/>
                </a:xfrm>
                <a:prstGeom prst="roundRect">
                  <a:avLst/>
                </a:prstGeom>
                <a:grp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Databases</a:t>
                  </a:r>
                  <a:endParaRPr lang="en-US" b="1" dirty="0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6386286" y="3697552"/>
                  <a:ext cx="1371600" cy="308956"/>
                </a:xfrm>
                <a:prstGeom prst="roundRect">
                  <a:avLst/>
                </a:prstGeom>
                <a:grp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Dashboards</a:t>
                  </a:r>
                  <a:endParaRPr lang="en-US" b="1" dirty="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1236594" y="2515669"/>
                <a:ext cx="1202057" cy="1807036"/>
                <a:chOff x="1284514" y="2515669"/>
                <a:chExt cx="1202057" cy="1807036"/>
              </a:xfrm>
              <a:noFill/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1284514" y="2893290"/>
                  <a:ext cx="1188857" cy="308956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Flume</a:t>
                  </a:r>
                  <a:endParaRPr lang="en-US" dirty="0" smtClean="0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1284514" y="3274522"/>
                  <a:ext cx="1188857" cy="308956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HDFS/S3</a:t>
                  </a:r>
                  <a:endParaRPr lang="en-US" b="1" dirty="0"/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1284514" y="3641577"/>
                  <a:ext cx="1188857" cy="308956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Kinesis</a:t>
                  </a:r>
                  <a:endParaRPr lang="en-US" b="1" dirty="0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1284514" y="2515669"/>
                  <a:ext cx="1188857" cy="308956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Kafka</a:t>
                  </a:r>
                  <a:endParaRPr lang="en-US" b="1" dirty="0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1297714" y="4013749"/>
                  <a:ext cx="1188857" cy="308956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Twitter</a:t>
                  </a:r>
                  <a:endParaRPr lang="en-US" b="1" dirty="0"/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198587" y="2559732"/>
                <a:ext cx="2398940" cy="1751012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3460216" y="3395879"/>
                <a:ext cx="2114895" cy="646331"/>
                <a:chOff x="3496768" y="3534329"/>
                <a:chExt cx="2114895" cy="646331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3583314" y="3534329"/>
                  <a:ext cx="20283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i="1" spc="100" dirty="0" smtClean="0">
                      <a:solidFill>
                        <a:srgbClr val="383431"/>
                      </a:solidFill>
                      <a:latin typeface="Expressa-Serial-Bold"/>
                      <a:cs typeface="Expressa-Serial-Bold"/>
                    </a:rPr>
                    <a:t>treaming</a:t>
                  </a:r>
                  <a:endParaRPr lang="en-US" sz="3600" i="1" spc="100" dirty="0">
                    <a:solidFill>
                      <a:srgbClr val="383431"/>
                    </a:solidFill>
                    <a:latin typeface="Expressa-Serial-Bold"/>
                    <a:cs typeface="Expressa-Serial-Bold"/>
                  </a:endParaRPr>
                </a:p>
              </p:txBody>
            </p:sp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96768" y="3743390"/>
                  <a:ext cx="213731" cy="298246"/>
                </a:xfrm>
                <a:prstGeom prst="rect">
                  <a:avLst/>
                </a:prstGeom>
              </p:spPr>
            </p:pic>
          </p:grpSp>
          <p:pic>
            <p:nvPicPr>
              <p:cNvPr id="70" name="Picture 6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 l="9735" t="15635" r="9449" b="14278"/>
              <a:stretch/>
            </p:blipFill>
            <p:spPr>
              <a:xfrm>
                <a:off x="3460216" y="2764633"/>
                <a:ext cx="1411411" cy="77734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5442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977436" y="2216224"/>
            <a:ext cx="6524536" cy="1450507"/>
            <a:chOff x="977436" y="2216224"/>
            <a:chExt cx="6524536" cy="1450507"/>
          </a:xfrm>
        </p:grpSpPr>
        <p:sp>
          <p:nvSpPr>
            <p:cNvPr id="34" name="Rectangle 33"/>
            <p:cNvSpPr/>
            <p:nvPr/>
          </p:nvSpPr>
          <p:spPr>
            <a:xfrm>
              <a:off x="977436" y="2216224"/>
              <a:ext cx="6524536" cy="14505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178032" y="2482023"/>
              <a:ext cx="6123345" cy="918909"/>
              <a:chOff x="1185629" y="2456726"/>
              <a:chExt cx="6123345" cy="91890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742550" y="2561228"/>
                <a:ext cx="1115763" cy="814407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Spark Engine</a:t>
                </a:r>
                <a:endParaRPr lang="en-US" b="1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249038" y="2561228"/>
                <a:ext cx="1312064" cy="814407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Spark Streaming</a:t>
                </a:r>
                <a:endParaRPr lang="en-US" b="1" dirty="0"/>
              </a:p>
            </p:txBody>
          </p:sp>
          <p:sp>
            <p:nvSpPr>
              <p:cNvPr id="16" name="Right Arrow 15"/>
              <p:cNvSpPr/>
              <p:nvPr/>
            </p:nvSpPr>
            <p:spPr>
              <a:xfrm>
                <a:off x="1214012" y="2925909"/>
                <a:ext cx="985221" cy="317493"/>
              </a:xfrm>
              <a:prstGeom prst="rightArrow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185629" y="2456726"/>
                <a:ext cx="1113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input data stream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666937" y="2458719"/>
                <a:ext cx="9449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batches of</a:t>
                </a:r>
                <a:endParaRPr lang="en-US" sz="1400" dirty="0"/>
              </a:p>
              <a:p>
                <a:pPr algn="ctr"/>
                <a:r>
                  <a:rPr lang="en-US" sz="1400" dirty="0" smtClean="0"/>
                  <a:t>input data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825569" y="2456726"/>
                <a:ext cx="14834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batches of processed data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617131" y="2925909"/>
                <a:ext cx="1069386" cy="317493"/>
                <a:chOff x="3617131" y="2925909"/>
                <a:chExt cx="1069386" cy="317493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3617131" y="3006839"/>
                  <a:ext cx="298998" cy="155633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974308" y="3006839"/>
                  <a:ext cx="298998" cy="155633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>
                  <a:off x="4329847" y="2925909"/>
                  <a:ext cx="356670" cy="317493"/>
                </a:xfrm>
                <a:prstGeom prst="rightArrow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5936058" y="2925909"/>
                <a:ext cx="1069386" cy="317493"/>
                <a:chOff x="3617131" y="2925909"/>
                <a:chExt cx="1069386" cy="317493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3617131" y="3006839"/>
                  <a:ext cx="298998" cy="155633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974308" y="3006839"/>
                  <a:ext cx="298998" cy="155633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ight Arrow 31"/>
                <p:cNvSpPr/>
                <p:nvPr/>
              </p:nvSpPr>
              <p:spPr>
                <a:xfrm>
                  <a:off x="4329847" y="2925909"/>
                  <a:ext cx="356670" cy="317493"/>
                </a:xfrm>
                <a:prstGeom prst="rightArrow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964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21050" y="2216224"/>
            <a:ext cx="6645545" cy="1450507"/>
            <a:chOff x="1021050" y="2216224"/>
            <a:chExt cx="6645545" cy="1450507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923742" y="3037970"/>
              <a:ext cx="5435067" cy="0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063465" y="2494560"/>
              <a:ext cx="1376658" cy="779975"/>
              <a:chOff x="1378605" y="2494560"/>
              <a:chExt cx="1376658" cy="77997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81329" y="2795183"/>
                <a:ext cx="971210" cy="47935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</a:t>
                </a:r>
                <a:r>
                  <a:rPr lang="en-US" sz="1200" dirty="0" smtClean="0"/>
                  <a:t>ata from time 0 to 1</a:t>
                </a:r>
                <a:endParaRPr lang="en-US" sz="12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78605" y="2494560"/>
                <a:ext cx="13766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RDD @ time 1</a:t>
                </a:r>
                <a:endParaRPr lang="en-US" sz="12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330265" y="2494560"/>
              <a:ext cx="1376658" cy="779975"/>
              <a:chOff x="2707662" y="2494560"/>
              <a:chExt cx="1376658" cy="77997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10387" y="2795183"/>
                <a:ext cx="971210" cy="47935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 </a:t>
                </a:r>
                <a:r>
                  <a:rPr lang="en-US" sz="1200" dirty="0"/>
                  <a:t>from time </a:t>
                </a:r>
                <a:r>
                  <a:rPr lang="en-US" sz="1200" dirty="0" smtClean="0"/>
                  <a:t>1 </a:t>
                </a:r>
                <a:r>
                  <a:rPr lang="en-US" sz="1200" dirty="0"/>
                  <a:t>to 2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07662" y="2494560"/>
                <a:ext cx="13766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RDD @ time 2</a:t>
                </a:r>
                <a:endParaRPr lang="en-US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597065" y="2494818"/>
              <a:ext cx="1376658" cy="779717"/>
              <a:chOff x="4011817" y="2494818"/>
              <a:chExt cx="1376658" cy="7797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214542" y="2795183"/>
                <a:ext cx="971210" cy="47935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 </a:t>
                </a:r>
                <a:r>
                  <a:rPr lang="en-US" sz="1200" dirty="0" smtClean="0"/>
                  <a:t>from time 2 </a:t>
                </a:r>
                <a:r>
                  <a:rPr lang="en-US" sz="1200" dirty="0"/>
                  <a:t>to 3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011817" y="2494818"/>
                <a:ext cx="13766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RDD @ time 3</a:t>
                </a:r>
                <a:endParaRPr lang="en-US" sz="12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863866" y="2495076"/>
              <a:ext cx="1376658" cy="779459"/>
              <a:chOff x="5179006" y="2495076"/>
              <a:chExt cx="1376658" cy="77945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381730" y="2795183"/>
                <a:ext cx="971210" cy="47935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 from time </a:t>
                </a:r>
                <a:r>
                  <a:rPr lang="en-US" sz="1200" dirty="0" smtClean="0"/>
                  <a:t>3 </a:t>
                </a:r>
                <a:r>
                  <a:rPr lang="en-US" sz="1200" dirty="0"/>
                  <a:t>to 4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179006" y="2495076"/>
                <a:ext cx="13766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RDD @ time 4</a:t>
                </a:r>
                <a:endParaRPr lang="en-US" sz="1200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070859" y="2858622"/>
              <a:ext cx="12451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DStream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1050" y="2216224"/>
              <a:ext cx="6645545" cy="14505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11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021050" y="2415434"/>
            <a:ext cx="6645545" cy="2359409"/>
            <a:chOff x="1021050" y="2415434"/>
            <a:chExt cx="6645545" cy="2359409"/>
          </a:xfrm>
        </p:grpSpPr>
        <p:sp>
          <p:nvSpPr>
            <p:cNvPr id="24" name="Rectangle 23"/>
            <p:cNvSpPr/>
            <p:nvPr/>
          </p:nvSpPr>
          <p:spPr>
            <a:xfrm>
              <a:off x="1021050" y="2415434"/>
              <a:ext cx="6645545" cy="2359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017127" y="3037970"/>
              <a:ext cx="5428846" cy="0"/>
            </a:xfrm>
            <a:prstGeom prst="straightConnector1">
              <a:avLst/>
            </a:prstGeom>
            <a:ln w="38100" cmpd="sng">
              <a:solidFill>
                <a:schemeClr val="bg1">
                  <a:lumMod val="65000"/>
                </a:schemeClr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2266189" y="2795183"/>
              <a:ext cx="971210" cy="4793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rIns="91440" rtlCol="0" anchor="ctr"/>
            <a:lstStyle/>
            <a:p>
              <a:pPr algn="ctr"/>
              <a:r>
                <a:rPr lang="en-US" sz="1200" dirty="0" smtClean="0"/>
                <a:t>lines from time 0 to 1</a:t>
              </a:r>
              <a:endParaRPr lang="en-US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32990" y="2795183"/>
              <a:ext cx="971210" cy="4793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rIns="91440" rtlCol="0" anchor="ctr"/>
            <a:lstStyle/>
            <a:p>
              <a:pPr algn="ctr"/>
              <a:r>
                <a:rPr lang="en-US" sz="1200" dirty="0" smtClean="0"/>
                <a:t>lines from </a:t>
              </a:r>
              <a:r>
                <a:rPr lang="en-US" sz="1200" dirty="0"/>
                <a:t>time </a:t>
              </a:r>
              <a:r>
                <a:rPr lang="en-US" sz="1200" dirty="0" smtClean="0"/>
                <a:t>1 </a:t>
              </a:r>
              <a:r>
                <a:rPr lang="en-US" sz="1200" dirty="0"/>
                <a:t>to 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799790" y="2795183"/>
              <a:ext cx="971210" cy="4793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rIns="91440" rtlCol="0" anchor="ctr"/>
            <a:lstStyle/>
            <a:p>
              <a:pPr algn="ctr"/>
              <a:r>
                <a:rPr lang="en-US" sz="1200" dirty="0" smtClean="0"/>
                <a:t>lines from time 2 </a:t>
              </a:r>
              <a:r>
                <a:rPr lang="en-US" sz="1200" dirty="0"/>
                <a:t>to 3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66590" y="2795183"/>
              <a:ext cx="971210" cy="4793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rIns="91440" rtlCol="0" anchor="ctr"/>
            <a:lstStyle/>
            <a:p>
              <a:pPr algn="ctr"/>
              <a:r>
                <a:rPr lang="en-US" sz="1200" dirty="0" smtClean="0"/>
                <a:t>lines from </a:t>
              </a:r>
              <a:r>
                <a:rPr lang="en-US" sz="1200" dirty="0"/>
                <a:t>time </a:t>
              </a:r>
              <a:r>
                <a:rPr lang="en-US" sz="1200" dirty="0" smtClean="0"/>
                <a:t>3 </a:t>
              </a:r>
              <a:r>
                <a:rPr lang="en-US" sz="1200" dirty="0"/>
                <a:t>to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89153" y="2776360"/>
              <a:ext cx="12451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lines</a:t>
              </a:r>
            </a:p>
            <a:p>
              <a:r>
                <a:rPr lang="en-US" sz="1400" dirty="0" smtClean="0"/>
                <a:t>DStream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017127" y="4149861"/>
              <a:ext cx="5428845" cy="0"/>
            </a:xfrm>
            <a:prstGeom prst="straightConnector1">
              <a:avLst/>
            </a:prstGeom>
            <a:ln w="38100" cmpd="sng">
              <a:solidFill>
                <a:schemeClr val="bg1">
                  <a:lumMod val="65000"/>
                </a:schemeClr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66188" y="3907074"/>
              <a:ext cx="971210" cy="479352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words from time 0 to 1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32989" y="3907074"/>
              <a:ext cx="971210" cy="479352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words from </a:t>
              </a:r>
              <a:r>
                <a:rPr lang="en-US" sz="1200" dirty="0"/>
                <a:t>time </a:t>
              </a:r>
              <a:r>
                <a:rPr lang="en-US" sz="1200" dirty="0" smtClean="0"/>
                <a:t>1 </a:t>
              </a:r>
              <a:r>
                <a:rPr lang="en-US" sz="1200" dirty="0"/>
                <a:t>to 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99789" y="3907074"/>
              <a:ext cx="971210" cy="479352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words from time 2 </a:t>
              </a:r>
              <a:r>
                <a:rPr lang="en-US" sz="1200" dirty="0"/>
                <a:t>to 3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66589" y="3907074"/>
              <a:ext cx="971210" cy="479352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words from </a:t>
              </a:r>
              <a:r>
                <a:rPr lang="en-US" sz="1200" dirty="0"/>
                <a:t>time </a:t>
              </a:r>
              <a:r>
                <a:rPr lang="en-US" sz="1200" dirty="0" smtClean="0"/>
                <a:t>3 </a:t>
              </a:r>
              <a:r>
                <a:rPr lang="en-US" sz="1200" dirty="0"/>
                <a:t>to 4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9152" y="3888251"/>
              <a:ext cx="12451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words DStream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4" idx="2"/>
              <a:endCxn id="22" idx="0"/>
            </p:cNvCxnSpPr>
            <p:nvPr/>
          </p:nvCxnSpPr>
          <p:spPr>
            <a:xfrm flipH="1">
              <a:off x="2751793" y="3274535"/>
              <a:ext cx="1" cy="632539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5" idx="2"/>
              <a:endCxn id="23" idx="0"/>
            </p:cNvCxnSpPr>
            <p:nvPr/>
          </p:nvCxnSpPr>
          <p:spPr>
            <a:xfrm flipH="1">
              <a:off x="4018594" y="3274535"/>
              <a:ext cx="1" cy="632539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2"/>
              <a:endCxn id="26" idx="0"/>
            </p:cNvCxnSpPr>
            <p:nvPr/>
          </p:nvCxnSpPr>
          <p:spPr>
            <a:xfrm flipH="1">
              <a:off x="5285394" y="3274535"/>
              <a:ext cx="1" cy="632539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2"/>
              <a:endCxn id="27" idx="0"/>
            </p:cNvCxnSpPr>
            <p:nvPr/>
          </p:nvCxnSpPr>
          <p:spPr>
            <a:xfrm flipH="1">
              <a:off x="6552194" y="3274535"/>
              <a:ext cx="1" cy="632539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727131" y="3319038"/>
              <a:ext cx="8111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err="1" smtClean="0"/>
                <a:t>flatMap</a:t>
              </a:r>
              <a:r>
                <a:rPr lang="en-US" sz="1200" i="1" dirty="0" smtClean="0"/>
                <a:t> </a:t>
              </a:r>
            </a:p>
            <a:p>
              <a:r>
                <a:rPr lang="en-US" sz="1200" dirty="0" smtClean="0"/>
                <a:t>operation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830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628794" y="2253575"/>
            <a:ext cx="6057604" cy="2359409"/>
            <a:chOff x="628794" y="2253575"/>
            <a:chExt cx="6057604" cy="2359409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1998449" y="3918737"/>
              <a:ext cx="4231103" cy="0"/>
            </a:xfrm>
            <a:prstGeom prst="straightConnector1">
              <a:avLst/>
            </a:prstGeom>
            <a:ln w="38100" cmpd="sng">
              <a:solidFill>
                <a:schemeClr val="bg1">
                  <a:lumMod val="85000"/>
                </a:schemeClr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1998449" y="3013070"/>
              <a:ext cx="4231103" cy="0"/>
            </a:xfrm>
            <a:prstGeom prst="straightConnector1">
              <a:avLst/>
            </a:prstGeom>
            <a:ln w="38100" cmpd="sng">
              <a:solidFill>
                <a:schemeClr val="bg1">
                  <a:lumMod val="85000"/>
                </a:schemeClr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340248" y="2918967"/>
              <a:ext cx="188086" cy="1880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30738" y="2918967"/>
              <a:ext cx="188086" cy="1880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21228" y="2918967"/>
              <a:ext cx="188086" cy="1880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11718" y="2918967"/>
              <a:ext cx="188086" cy="1880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207" y="2918967"/>
              <a:ext cx="188086" cy="1880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21055" y="3821359"/>
              <a:ext cx="188086" cy="188084"/>
            </a:xfrm>
            <a:prstGeom prst="rect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02207" y="3824470"/>
              <a:ext cx="188086" cy="188084"/>
            </a:xfrm>
            <a:prstGeom prst="rect">
              <a:avLst/>
            </a:prstGeom>
            <a:ln>
              <a:solidFill>
                <a:srgbClr val="FF666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77469" y="2776360"/>
              <a:ext cx="12451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original</a:t>
              </a:r>
            </a:p>
            <a:p>
              <a:r>
                <a:rPr lang="en-US" sz="1400" dirty="0" smtClean="0"/>
                <a:t>DStream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8107" y="3615224"/>
              <a:ext cx="18552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windowed</a:t>
              </a:r>
            </a:p>
            <a:p>
              <a:r>
                <a:rPr lang="en-US" sz="1400" dirty="0" smtClean="0"/>
                <a:t>DStream</a:t>
              </a:r>
              <a:endParaRPr lang="en-US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92030" y="2443876"/>
              <a:ext cx="6373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time 4</a:t>
              </a:r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81046" y="2443876"/>
              <a:ext cx="6373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time 5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95272" y="2443876"/>
              <a:ext cx="6373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time 3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02146" y="2443876"/>
              <a:ext cx="6373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time 2</a:t>
              </a:r>
              <a:endParaRPr lang="en-US" sz="12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17399" y="2443876"/>
              <a:ext cx="6373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time 1</a:t>
              </a:r>
              <a:endParaRPr lang="en-US" sz="1200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217997" y="2770135"/>
              <a:ext cx="1973549" cy="416706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>
              <a:endCxn id="23" idx="0"/>
            </p:cNvCxnSpPr>
            <p:nvPr/>
          </p:nvCxnSpPr>
          <p:spPr>
            <a:xfrm>
              <a:off x="5596250" y="3255286"/>
              <a:ext cx="0" cy="569184"/>
            </a:xfrm>
            <a:prstGeom prst="straightConnector1">
              <a:avLst/>
            </a:prstGeom>
            <a:ln>
              <a:solidFill>
                <a:srgbClr val="FF666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endCxn id="22" idx="0"/>
            </p:cNvCxnSpPr>
            <p:nvPr/>
          </p:nvCxnSpPr>
          <p:spPr>
            <a:xfrm>
              <a:off x="4015098" y="3193066"/>
              <a:ext cx="0" cy="628293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3816354" y="2832355"/>
              <a:ext cx="1973549" cy="416706"/>
            </a:xfrm>
            <a:prstGeom prst="roundRect">
              <a:avLst/>
            </a:prstGeom>
            <a:noFill/>
            <a:ln>
              <a:solidFill>
                <a:srgbClr val="FF666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593695" y="3987654"/>
              <a:ext cx="8428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window at time 3</a:t>
              </a:r>
              <a:endParaRPr lang="en-US" sz="12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178472" y="3987654"/>
              <a:ext cx="835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window at time 5</a:t>
              </a:r>
              <a:endParaRPr lang="en-US" sz="120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40248" y="3824695"/>
              <a:ext cx="188086" cy="188084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28794" y="2253575"/>
              <a:ext cx="6057604" cy="2359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012888" y="3987654"/>
              <a:ext cx="8428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window at time 1</a:t>
              </a:r>
              <a:endParaRPr lang="en-US" sz="12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113985" y="3261929"/>
              <a:ext cx="13882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window-based operation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28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6930</TotalTime>
  <Words>151</Words>
  <Application>Microsoft Macintosh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Das</dc:creator>
  <cp:lastModifiedBy>Tathagata Das</cp:lastModifiedBy>
  <cp:revision>35</cp:revision>
  <dcterms:created xsi:type="dcterms:W3CDTF">2014-01-16T23:37:30Z</dcterms:created>
  <dcterms:modified xsi:type="dcterms:W3CDTF">2014-09-06T21:41:18Z</dcterms:modified>
</cp:coreProperties>
</file>